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70" r:id="rId11"/>
    <p:sldId id="265" r:id="rId12"/>
    <p:sldId id="266" r:id="rId13"/>
    <p:sldId id="267" r:id="rId14"/>
    <p:sldId id="274" r:id="rId15"/>
    <p:sldId id="275" r:id="rId16"/>
    <p:sldId id="269" r:id="rId17"/>
    <p:sldId id="268" r:id="rId18"/>
    <p:sldId id="271" r:id="rId19"/>
    <p:sldId id="272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75" autoAdjust="0"/>
    <p:restoredTop sz="94660"/>
  </p:normalViewPr>
  <p:slideViewPr>
    <p:cSldViewPr snapToGrid="0">
      <p:cViewPr>
        <p:scale>
          <a:sx n="110" d="100"/>
          <a:sy n="110" d="100"/>
        </p:scale>
        <p:origin x="-464" y="-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Movie Ratings prediction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Nicholas </a:t>
            </a:r>
            <a:r>
              <a:rPr lang="en-US" dirty="0" err="1" smtClean="0"/>
              <a:t>amoscato</a:t>
            </a:r>
            <a:r>
              <a:rPr lang="en-US" dirty="0" smtClean="0"/>
              <a:t>, Julie de Lorenzo and </a:t>
            </a:r>
            <a:r>
              <a:rPr lang="en-US" dirty="0" err="1" smtClean="0"/>
              <a:t>chun</a:t>
            </a:r>
            <a:r>
              <a:rPr lang="en-US" dirty="0" smtClean="0"/>
              <a:t> ping </a:t>
            </a:r>
            <a:r>
              <a:rPr lang="en-US" dirty="0" err="1" smtClean="0"/>
              <a:t>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872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dirty="0" smtClean="0"/>
              <a:t>Preprocessing</a:t>
            </a:r>
            <a:endParaRPr lang="en-US" sz="8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2267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04-17 at 6.42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828" y="0"/>
            <a:ext cx="9645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15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3-04-17 at 6.45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22" y="727312"/>
            <a:ext cx="6787476" cy="589185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38741" y="1230930"/>
            <a:ext cx="382329" cy="4803016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creen Shot 2013-04-17 at 6.50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754" y="-1329385"/>
            <a:ext cx="6076320" cy="86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3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3-04-17 at 6.54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458" y="0"/>
            <a:ext cx="9645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74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8800" dirty="0" smtClean="0"/>
              <a:t>Feature selection</a:t>
            </a:r>
            <a:endParaRPr lang="en-US" sz="8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393963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27552" y="191218"/>
            <a:ext cx="3453160" cy="6216508"/>
          </a:xfrm>
        </p:spPr>
        <p:txBody>
          <a:bodyPr>
            <a:noAutofit/>
          </a:bodyPr>
          <a:lstStyle/>
          <a:p>
            <a:pPr algn="r">
              <a:lnSpc>
                <a:spcPct val="140000"/>
              </a:lnSpc>
            </a:pPr>
            <a:r>
              <a:rPr lang="en-US" sz="2800" dirty="0" smtClean="0"/>
              <a:t>Cast</a:t>
            </a:r>
            <a:br>
              <a:rPr lang="en-US" sz="2800" dirty="0" smtClean="0"/>
            </a:br>
            <a:r>
              <a:rPr lang="en-US" sz="2800" dirty="0" smtClean="0"/>
              <a:t>Directors</a:t>
            </a:r>
            <a:br>
              <a:rPr lang="en-US" sz="2800" dirty="0" smtClean="0"/>
            </a:br>
            <a:r>
              <a:rPr lang="en-US" sz="2800" dirty="0" smtClean="0"/>
              <a:t>Writers</a:t>
            </a:r>
            <a:br>
              <a:rPr lang="en-US" sz="2800" dirty="0" smtClean="0"/>
            </a:br>
            <a:r>
              <a:rPr lang="en-US" sz="2800" dirty="0" smtClean="0"/>
              <a:t>Genres</a:t>
            </a:r>
            <a:br>
              <a:rPr lang="en-US" sz="2800" dirty="0" smtClean="0"/>
            </a:br>
            <a:r>
              <a:rPr lang="en-US" sz="2800" dirty="0" smtClean="0"/>
              <a:t>Language</a:t>
            </a:r>
            <a:br>
              <a:rPr lang="en-US" sz="2800" dirty="0" smtClean="0"/>
            </a:br>
            <a:r>
              <a:rPr lang="en-US" sz="2800" dirty="0" smtClean="0"/>
              <a:t>Country</a:t>
            </a:r>
            <a:br>
              <a:rPr lang="en-US" sz="2800" dirty="0" smtClean="0"/>
            </a:br>
            <a:r>
              <a:rPr lang="en-US" sz="2800" dirty="0" smtClean="0"/>
              <a:t>MPAA Rating</a:t>
            </a:r>
            <a:br>
              <a:rPr lang="en-US" sz="2800" dirty="0" smtClean="0"/>
            </a:br>
            <a:r>
              <a:rPr lang="en-US" sz="2800" dirty="0" smtClean="0"/>
              <a:t>Release Year</a:t>
            </a:r>
            <a:br>
              <a:rPr lang="en-US" sz="2800" dirty="0" smtClean="0"/>
            </a:br>
            <a:r>
              <a:rPr lang="en-US" sz="2800" dirty="0" smtClean="0"/>
              <a:t>Weekend</a:t>
            </a:r>
            <a:br>
              <a:rPr lang="en-US" sz="2800" dirty="0" smtClean="0"/>
            </a:br>
            <a:r>
              <a:rPr lang="en-US" sz="2800" dirty="0" smtClean="0"/>
              <a:t>Runtime</a:t>
            </a:r>
            <a:endParaRPr lang="en-US" sz="28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5077393" y="448415"/>
            <a:ext cx="2955635" cy="529341"/>
            <a:chOff x="1246910" y="2655391"/>
            <a:chExt cx="9296577" cy="1661875"/>
          </a:xfrm>
        </p:grpSpPr>
        <p:pic>
          <p:nvPicPr>
            <p:cNvPr id="4" name="Picture 3" descr="Screen Shot 2013-04-17 at 7.49.53 PM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7522" r="1778" b="28722"/>
            <a:stretch/>
          </p:blipFill>
          <p:spPr>
            <a:xfrm>
              <a:off x="1246910" y="2658668"/>
              <a:ext cx="1658403" cy="1658598"/>
            </a:xfrm>
            <a:prstGeom prst="rect">
              <a:avLst/>
            </a:prstGeom>
          </p:spPr>
        </p:pic>
        <p:pic>
          <p:nvPicPr>
            <p:cNvPr id="5" name="Picture 4" descr="Screen Shot 2013-04-17 at 7.50.21 P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628" b="21802"/>
            <a:stretch/>
          </p:blipFill>
          <p:spPr>
            <a:xfrm>
              <a:off x="3164564" y="2655980"/>
              <a:ext cx="1652607" cy="1651362"/>
            </a:xfrm>
            <a:prstGeom prst="rect">
              <a:avLst/>
            </a:prstGeom>
          </p:spPr>
        </p:pic>
        <p:pic>
          <p:nvPicPr>
            <p:cNvPr id="7" name="Picture 6" descr="Screen Shot 2013-04-17 at 7.50.32 P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525" b="12374"/>
            <a:stretch/>
          </p:blipFill>
          <p:spPr>
            <a:xfrm>
              <a:off x="8897655" y="2655453"/>
              <a:ext cx="1645832" cy="1649947"/>
            </a:xfrm>
            <a:prstGeom prst="rect">
              <a:avLst/>
            </a:prstGeom>
          </p:spPr>
        </p:pic>
        <p:pic>
          <p:nvPicPr>
            <p:cNvPr id="8" name="Picture 7" descr="Screen Shot 2013-04-17 at 7.50.43 PM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9651"/>
            <a:stretch/>
          </p:blipFill>
          <p:spPr>
            <a:xfrm>
              <a:off x="5076422" y="2655391"/>
              <a:ext cx="1650675" cy="1649782"/>
            </a:xfrm>
            <a:prstGeom prst="rect">
              <a:avLst/>
            </a:prstGeom>
          </p:spPr>
        </p:pic>
        <p:pic>
          <p:nvPicPr>
            <p:cNvPr id="9" name="Picture 8" descr="Screen Shot 2013-04-17 at 7.50.54 PM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72" b="15896"/>
            <a:stretch/>
          </p:blipFill>
          <p:spPr>
            <a:xfrm>
              <a:off x="6986348" y="2656123"/>
              <a:ext cx="1652057" cy="1651752"/>
            </a:xfrm>
            <a:prstGeom prst="rect">
              <a:avLst/>
            </a:prstGeom>
          </p:spPr>
        </p:pic>
      </p:grpSp>
      <p:pic>
        <p:nvPicPr>
          <p:cNvPr id="13" name="Picture 12" descr="Screen Shot 2013-04-17 at 7.49.5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" t="7522" r="1778" b="28722"/>
          <a:stretch/>
        </p:blipFill>
        <p:spPr>
          <a:xfrm>
            <a:off x="5077393" y="1051726"/>
            <a:ext cx="535903" cy="535966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5077393" y="1694845"/>
            <a:ext cx="1138163" cy="538840"/>
            <a:chOff x="1296073" y="2649394"/>
            <a:chExt cx="3579946" cy="1691697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7"/>
            <a:srcRect l="6510" t="4210" r="7006" b="30975"/>
            <a:stretch/>
          </p:blipFill>
          <p:spPr>
            <a:xfrm>
              <a:off x="3217721" y="2684030"/>
              <a:ext cx="1658298" cy="1657061"/>
            </a:xfrm>
            <a:prstGeom prst="rect">
              <a:avLst/>
            </a:prstGeom>
          </p:spPr>
        </p:pic>
        <p:pic>
          <p:nvPicPr>
            <p:cNvPr id="15" name="Picture 14" descr="Screen Shot 2013-04-17 at 8.03.04 PM.png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7" t="4331" r="1288" b="9933"/>
            <a:stretch/>
          </p:blipFill>
          <p:spPr>
            <a:xfrm>
              <a:off x="1296073" y="2649394"/>
              <a:ext cx="1681703" cy="1680151"/>
            </a:xfrm>
            <a:prstGeom prst="rect">
              <a:avLst/>
            </a:prstGeom>
          </p:spPr>
        </p:pic>
      </p:grpSp>
      <p:sp>
        <p:nvSpPr>
          <p:cNvPr id="28" name="Title 1"/>
          <p:cNvSpPr txBox="1">
            <a:spLocks/>
          </p:cNvSpPr>
          <p:nvPr/>
        </p:nvSpPr>
        <p:spPr>
          <a:xfrm>
            <a:off x="4985298" y="1746717"/>
            <a:ext cx="5798617" cy="48837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Drama, history Thriller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English, Persian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USA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R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2012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YES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120 min</a:t>
            </a:r>
            <a:endParaRPr lang="en-US" sz="29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65133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rved Down Arrow 8"/>
          <p:cNvSpPr/>
          <p:nvPr/>
        </p:nvSpPr>
        <p:spPr>
          <a:xfrm rot="12841792" flipH="1">
            <a:off x="1700278" y="3434678"/>
            <a:ext cx="2122280" cy="1314174"/>
          </a:xfrm>
          <a:prstGeom prst="curvedDownArrow">
            <a:avLst>
              <a:gd name="adj1" fmla="val 25287"/>
              <a:gd name="adj2" fmla="val 43761"/>
              <a:gd name="adj3" fmla="val 28757"/>
            </a:avLst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 descr="IMD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35" y="2123418"/>
            <a:ext cx="3296055" cy="20537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Screen Shot 2013-04-17 at 6.56.3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526" y="0"/>
            <a:ext cx="107867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529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1652813" y="-446215"/>
            <a:ext cx="8975759" cy="1418326"/>
            <a:chOff x="1593107" y="297219"/>
            <a:chExt cx="8975759" cy="1418326"/>
          </a:xfrm>
        </p:grpSpPr>
        <p:sp>
          <p:nvSpPr>
            <p:cNvPr id="3" name="Rectangle 2"/>
            <p:cNvSpPr/>
            <p:nvPr/>
          </p:nvSpPr>
          <p:spPr>
            <a:xfrm>
              <a:off x="1593107" y="356477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2736897" y="35291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880687" y="3529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024477" y="3529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168267" y="35291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312057" y="33063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8455847" y="31949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599634" y="2972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652813" y="1160832"/>
            <a:ext cx="8975759" cy="1418326"/>
            <a:chOff x="1622961" y="1875526"/>
            <a:chExt cx="8975759" cy="1418326"/>
          </a:xfrm>
        </p:grpSpPr>
        <p:sp>
          <p:nvSpPr>
            <p:cNvPr id="11" name="Rectangle 10"/>
            <p:cNvSpPr/>
            <p:nvPr/>
          </p:nvSpPr>
          <p:spPr>
            <a:xfrm>
              <a:off x="1622961" y="1934784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766751" y="193122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910541" y="19312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054331" y="19312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198121" y="193122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341911" y="190894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8485701" y="189780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9629488" y="18755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652813" y="2767879"/>
            <a:ext cx="8975759" cy="1418326"/>
            <a:chOff x="1589538" y="3501952"/>
            <a:chExt cx="8975759" cy="1418326"/>
          </a:xfrm>
        </p:grpSpPr>
        <p:sp>
          <p:nvSpPr>
            <p:cNvPr id="19" name="Rectangle 18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52813" y="4374926"/>
            <a:ext cx="8975759" cy="1418326"/>
            <a:chOff x="1589538" y="3501952"/>
            <a:chExt cx="8975759" cy="1418326"/>
          </a:xfrm>
        </p:grpSpPr>
        <p:sp>
          <p:nvSpPr>
            <p:cNvPr id="31" name="Rectangle 30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652813" y="5981971"/>
            <a:ext cx="8975759" cy="1418326"/>
            <a:chOff x="1589538" y="3501952"/>
            <a:chExt cx="8975759" cy="1418326"/>
          </a:xfrm>
        </p:grpSpPr>
        <p:sp>
          <p:nvSpPr>
            <p:cNvPr id="49" name="Rectangle 48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22408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Rectangle 364"/>
          <p:cNvSpPr/>
          <p:nvPr/>
        </p:nvSpPr>
        <p:spPr>
          <a:xfrm>
            <a:off x="1603375" y="-5063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6" name="Rectangle 365"/>
          <p:cNvSpPr/>
          <p:nvPr/>
        </p:nvSpPr>
        <p:spPr>
          <a:xfrm>
            <a:off x="2166322" y="-50820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7" name="Rectangle 366"/>
          <p:cNvSpPr/>
          <p:nvPr/>
        </p:nvSpPr>
        <p:spPr>
          <a:xfrm>
            <a:off x="2729269" y="-5082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8" name="Rectangle 367"/>
          <p:cNvSpPr/>
          <p:nvPr/>
        </p:nvSpPr>
        <p:spPr>
          <a:xfrm>
            <a:off x="3292217" y="-5082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9" name="Rectangle 368"/>
          <p:cNvSpPr/>
          <p:nvPr/>
        </p:nvSpPr>
        <p:spPr>
          <a:xfrm>
            <a:off x="3855164" y="-50820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0" name="Rectangle 369"/>
          <p:cNvSpPr/>
          <p:nvPr/>
        </p:nvSpPr>
        <p:spPr>
          <a:xfrm>
            <a:off x="4418111" y="-52008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1" name="Rectangle 370"/>
          <p:cNvSpPr/>
          <p:nvPr/>
        </p:nvSpPr>
        <p:spPr>
          <a:xfrm>
            <a:off x="4981058" y="-52601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2" name="Rectangle 371"/>
          <p:cNvSpPr/>
          <p:nvPr/>
        </p:nvSpPr>
        <p:spPr>
          <a:xfrm>
            <a:off x="5544004" y="-5378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7" name="Rectangle 356"/>
          <p:cNvSpPr/>
          <p:nvPr/>
        </p:nvSpPr>
        <p:spPr>
          <a:xfrm>
            <a:off x="1603375" y="3502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8" name="Rectangle 357"/>
          <p:cNvSpPr/>
          <p:nvPr/>
        </p:nvSpPr>
        <p:spPr>
          <a:xfrm>
            <a:off x="2166322" y="3483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9" name="Rectangle 358"/>
          <p:cNvSpPr/>
          <p:nvPr/>
        </p:nvSpPr>
        <p:spPr>
          <a:xfrm>
            <a:off x="2729269" y="348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0" name="Rectangle 359"/>
          <p:cNvSpPr/>
          <p:nvPr/>
        </p:nvSpPr>
        <p:spPr>
          <a:xfrm>
            <a:off x="3292217" y="348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1" name="Rectangle 360"/>
          <p:cNvSpPr/>
          <p:nvPr/>
        </p:nvSpPr>
        <p:spPr>
          <a:xfrm>
            <a:off x="3855164" y="3483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2" name="Rectangle 361"/>
          <p:cNvSpPr/>
          <p:nvPr/>
        </p:nvSpPr>
        <p:spPr>
          <a:xfrm>
            <a:off x="4418111" y="3364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3" name="Rectangle 362"/>
          <p:cNvSpPr/>
          <p:nvPr/>
        </p:nvSpPr>
        <p:spPr>
          <a:xfrm>
            <a:off x="4981058" y="3305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4" name="Rectangle 363"/>
          <p:cNvSpPr/>
          <p:nvPr/>
        </p:nvSpPr>
        <p:spPr>
          <a:xfrm>
            <a:off x="5544004" y="31864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9" name="Rectangle 348"/>
          <p:cNvSpPr/>
          <p:nvPr/>
        </p:nvSpPr>
        <p:spPr>
          <a:xfrm>
            <a:off x="1603375" y="120676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0" name="Rectangle 349"/>
          <p:cNvSpPr/>
          <p:nvPr/>
        </p:nvSpPr>
        <p:spPr>
          <a:xfrm>
            <a:off x="2166322" y="12048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1" name="Rectangle 350"/>
          <p:cNvSpPr/>
          <p:nvPr/>
        </p:nvSpPr>
        <p:spPr>
          <a:xfrm>
            <a:off x="2729269" y="120487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2" name="Rectangle 351"/>
          <p:cNvSpPr/>
          <p:nvPr/>
        </p:nvSpPr>
        <p:spPr>
          <a:xfrm>
            <a:off x="3292217" y="120487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3" name="Rectangle 352"/>
          <p:cNvSpPr/>
          <p:nvPr/>
        </p:nvSpPr>
        <p:spPr>
          <a:xfrm>
            <a:off x="3855164" y="12048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4" name="Rectangle 353"/>
          <p:cNvSpPr/>
          <p:nvPr/>
        </p:nvSpPr>
        <p:spPr>
          <a:xfrm>
            <a:off x="4418111" y="11929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5" name="Rectangle 354"/>
          <p:cNvSpPr/>
          <p:nvPr/>
        </p:nvSpPr>
        <p:spPr>
          <a:xfrm>
            <a:off x="4981058" y="11870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6" name="Rectangle 355"/>
          <p:cNvSpPr/>
          <p:nvPr/>
        </p:nvSpPr>
        <p:spPr>
          <a:xfrm>
            <a:off x="5544004" y="117518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1" name="Rectangle 340"/>
          <p:cNvSpPr/>
          <p:nvPr/>
        </p:nvSpPr>
        <p:spPr>
          <a:xfrm>
            <a:off x="1603375" y="20633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2" name="Rectangle 341"/>
          <p:cNvSpPr/>
          <p:nvPr/>
        </p:nvSpPr>
        <p:spPr>
          <a:xfrm>
            <a:off x="2166322" y="206140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3" name="Rectangle 342"/>
          <p:cNvSpPr/>
          <p:nvPr/>
        </p:nvSpPr>
        <p:spPr>
          <a:xfrm>
            <a:off x="2729269" y="20614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4" name="Rectangle 343"/>
          <p:cNvSpPr/>
          <p:nvPr/>
        </p:nvSpPr>
        <p:spPr>
          <a:xfrm>
            <a:off x="3292217" y="20614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5" name="Rectangle 344"/>
          <p:cNvSpPr/>
          <p:nvPr/>
        </p:nvSpPr>
        <p:spPr>
          <a:xfrm>
            <a:off x="3855164" y="206140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6" name="Rectangle 345"/>
          <p:cNvSpPr/>
          <p:nvPr/>
        </p:nvSpPr>
        <p:spPr>
          <a:xfrm>
            <a:off x="4418111" y="20495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7" name="Rectangle 346"/>
          <p:cNvSpPr/>
          <p:nvPr/>
        </p:nvSpPr>
        <p:spPr>
          <a:xfrm>
            <a:off x="4981058" y="20435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8" name="Rectangle 347"/>
          <p:cNvSpPr/>
          <p:nvPr/>
        </p:nvSpPr>
        <p:spPr>
          <a:xfrm>
            <a:off x="5544004" y="20317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3" name="Rectangle 332"/>
          <p:cNvSpPr/>
          <p:nvPr/>
        </p:nvSpPr>
        <p:spPr>
          <a:xfrm>
            <a:off x="1603375" y="291983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4" name="Rectangle 333"/>
          <p:cNvSpPr/>
          <p:nvPr/>
        </p:nvSpPr>
        <p:spPr>
          <a:xfrm>
            <a:off x="2166322" y="291794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5" name="Rectangle 334"/>
          <p:cNvSpPr/>
          <p:nvPr/>
        </p:nvSpPr>
        <p:spPr>
          <a:xfrm>
            <a:off x="2729269" y="29179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6" name="Rectangle 335"/>
          <p:cNvSpPr/>
          <p:nvPr/>
        </p:nvSpPr>
        <p:spPr>
          <a:xfrm>
            <a:off x="3292217" y="29179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7" name="Rectangle 336"/>
          <p:cNvSpPr/>
          <p:nvPr/>
        </p:nvSpPr>
        <p:spPr>
          <a:xfrm>
            <a:off x="3855164" y="291794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8" name="Rectangle 337"/>
          <p:cNvSpPr/>
          <p:nvPr/>
        </p:nvSpPr>
        <p:spPr>
          <a:xfrm>
            <a:off x="4418111" y="29060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9" name="Rectangle 338"/>
          <p:cNvSpPr/>
          <p:nvPr/>
        </p:nvSpPr>
        <p:spPr>
          <a:xfrm>
            <a:off x="4981058" y="29001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0" name="Rectangle 339"/>
          <p:cNvSpPr/>
          <p:nvPr/>
        </p:nvSpPr>
        <p:spPr>
          <a:xfrm>
            <a:off x="5544004" y="28882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0" name="Rectangle 319"/>
          <p:cNvSpPr/>
          <p:nvPr/>
        </p:nvSpPr>
        <p:spPr>
          <a:xfrm>
            <a:off x="6123337" y="-53991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1" name="Rectangle 320"/>
          <p:cNvSpPr/>
          <p:nvPr/>
        </p:nvSpPr>
        <p:spPr>
          <a:xfrm>
            <a:off x="6686284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2" name="Rectangle 321"/>
          <p:cNvSpPr/>
          <p:nvPr/>
        </p:nvSpPr>
        <p:spPr>
          <a:xfrm>
            <a:off x="7249231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3" name="Rectangle 322"/>
          <p:cNvSpPr/>
          <p:nvPr/>
        </p:nvSpPr>
        <p:spPr>
          <a:xfrm>
            <a:off x="7812179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4" name="Rectangle 323"/>
          <p:cNvSpPr/>
          <p:nvPr/>
        </p:nvSpPr>
        <p:spPr>
          <a:xfrm>
            <a:off x="8375126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5" name="Rectangle 324"/>
          <p:cNvSpPr/>
          <p:nvPr/>
        </p:nvSpPr>
        <p:spPr>
          <a:xfrm>
            <a:off x="8938073" y="-55368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6" name="Rectangle 325"/>
          <p:cNvSpPr/>
          <p:nvPr/>
        </p:nvSpPr>
        <p:spPr>
          <a:xfrm>
            <a:off x="9501020" y="-5596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7" name="Rectangle 326"/>
          <p:cNvSpPr/>
          <p:nvPr/>
        </p:nvSpPr>
        <p:spPr>
          <a:xfrm>
            <a:off x="10063966" y="-57150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2" name="Rectangle 311"/>
          <p:cNvSpPr/>
          <p:nvPr/>
        </p:nvSpPr>
        <p:spPr>
          <a:xfrm>
            <a:off x="6123337" y="3166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3" name="Rectangle 312"/>
          <p:cNvSpPr/>
          <p:nvPr/>
        </p:nvSpPr>
        <p:spPr>
          <a:xfrm>
            <a:off x="6686284" y="31472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4" name="Rectangle 313"/>
          <p:cNvSpPr/>
          <p:nvPr/>
        </p:nvSpPr>
        <p:spPr>
          <a:xfrm>
            <a:off x="7249231" y="3147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5" name="Rectangle 314"/>
          <p:cNvSpPr/>
          <p:nvPr/>
        </p:nvSpPr>
        <p:spPr>
          <a:xfrm>
            <a:off x="7812179" y="3147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6" name="Rectangle 315"/>
          <p:cNvSpPr/>
          <p:nvPr/>
        </p:nvSpPr>
        <p:spPr>
          <a:xfrm>
            <a:off x="8375126" y="31472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7" name="Rectangle 316"/>
          <p:cNvSpPr/>
          <p:nvPr/>
        </p:nvSpPr>
        <p:spPr>
          <a:xfrm>
            <a:off x="8938073" y="30284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8" name="Rectangle 317"/>
          <p:cNvSpPr/>
          <p:nvPr/>
        </p:nvSpPr>
        <p:spPr>
          <a:xfrm>
            <a:off x="9501020" y="29691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9" name="Rectangle 318"/>
          <p:cNvSpPr/>
          <p:nvPr/>
        </p:nvSpPr>
        <p:spPr>
          <a:xfrm>
            <a:off x="10063966" y="28503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4" name="Rectangle 303"/>
          <p:cNvSpPr/>
          <p:nvPr/>
        </p:nvSpPr>
        <p:spPr>
          <a:xfrm>
            <a:off x="6123337" y="11731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5" name="Rectangle 304"/>
          <p:cNvSpPr/>
          <p:nvPr/>
        </p:nvSpPr>
        <p:spPr>
          <a:xfrm>
            <a:off x="6686284" y="11712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6" name="Rectangle 305"/>
          <p:cNvSpPr/>
          <p:nvPr/>
        </p:nvSpPr>
        <p:spPr>
          <a:xfrm>
            <a:off x="7249231" y="117126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7" name="Rectangle 306"/>
          <p:cNvSpPr/>
          <p:nvPr/>
        </p:nvSpPr>
        <p:spPr>
          <a:xfrm>
            <a:off x="7812179" y="117126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8" name="Rectangle 307"/>
          <p:cNvSpPr/>
          <p:nvPr/>
        </p:nvSpPr>
        <p:spPr>
          <a:xfrm>
            <a:off x="8375126" y="11712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9" name="Rectangle 308"/>
          <p:cNvSpPr/>
          <p:nvPr/>
        </p:nvSpPr>
        <p:spPr>
          <a:xfrm>
            <a:off x="8938073" y="11593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0" name="Rectangle 309"/>
          <p:cNvSpPr/>
          <p:nvPr/>
        </p:nvSpPr>
        <p:spPr>
          <a:xfrm>
            <a:off x="9501020" y="115344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1" name="Rectangle 310"/>
          <p:cNvSpPr/>
          <p:nvPr/>
        </p:nvSpPr>
        <p:spPr>
          <a:xfrm>
            <a:off x="10063966" y="114157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6" name="Rectangle 295"/>
          <p:cNvSpPr/>
          <p:nvPr/>
        </p:nvSpPr>
        <p:spPr>
          <a:xfrm>
            <a:off x="6123337" y="202969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7" name="Rectangle 296"/>
          <p:cNvSpPr/>
          <p:nvPr/>
        </p:nvSpPr>
        <p:spPr>
          <a:xfrm>
            <a:off x="6686284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8" name="Rectangle 297"/>
          <p:cNvSpPr/>
          <p:nvPr/>
        </p:nvSpPr>
        <p:spPr>
          <a:xfrm>
            <a:off x="7249231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9" name="Rectangle 298"/>
          <p:cNvSpPr/>
          <p:nvPr/>
        </p:nvSpPr>
        <p:spPr>
          <a:xfrm>
            <a:off x="7812179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0" name="Rectangle 299"/>
          <p:cNvSpPr/>
          <p:nvPr/>
        </p:nvSpPr>
        <p:spPr>
          <a:xfrm>
            <a:off x="8375126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1" name="Rectangle 300"/>
          <p:cNvSpPr/>
          <p:nvPr/>
        </p:nvSpPr>
        <p:spPr>
          <a:xfrm>
            <a:off x="8938073" y="20159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2" name="Rectangle 301"/>
          <p:cNvSpPr/>
          <p:nvPr/>
        </p:nvSpPr>
        <p:spPr>
          <a:xfrm>
            <a:off x="9501020" y="20099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3" name="Rectangle 302"/>
          <p:cNvSpPr/>
          <p:nvPr/>
        </p:nvSpPr>
        <p:spPr>
          <a:xfrm>
            <a:off x="10063966" y="199811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8" name="Rectangle 287"/>
          <p:cNvSpPr/>
          <p:nvPr/>
        </p:nvSpPr>
        <p:spPr>
          <a:xfrm>
            <a:off x="6123337" y="28862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9" name="Rectangle 288"/>
          <p:cNvSpPr/>
          <p:nvPr/>
        </p:nvSpPr>
        <p:spPr>
          <a:xfrm>
            <a:off x="6686284" y="2884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0" name="Rectangle 289"/>
          <p:cNvSpPr/>
          <p:nvPr/>
        </p:nvSpPr>
        <p:spPr>
          <a:xfrm>
            <a:off x="7249231" y="288433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1" name="Rectangle 290"/>
          <p:cNvSpPr/>
          <p:nvPr/>
        </p:nvSpPr>
        <p:spPr>
          <a:xfrm>
            <a:off x="7812179" y="288433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2" name="Rectangle 291"/>
          <p:cNvSpPr/>
          <p:nvPr/>
        </p:nvSpPr>
        <p:spPr>
          <a:xfrm>
            <a:off x="8375126" y="2884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3" name="Rectangle 292"/>
          <p:cNvSpPr/>
          <p:nvPr/>
        </p:nvSpPr>
        <p:spPr>
          <a:xfrm>
            <a:off x="8938073" y="28724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4" name="Rectangle 293"/>
          <p:cNvSpPr/>
          <p:nvPr/>
        </p:nvSpPr>
        <p:spPr>
          <a:xfrm>
            <a:off x="9501020" y="28665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5" name="Rectangle 294"/>
          <p:cNvSpPr/>
          <p:nvPr/>
        </p:nvSpPr>
        <p:spPr>
          <a:xfrm>
            <a:off x="10063966" y="285464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5" name="Rectangle 274"/>
          <p:cNvSpPr/>
          <p:nvPr/>
        </p:nvSpPr>
        <p:spPr>
          <a:xfrm>
            <a:off x="1611865" y="373958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6" name="Rectangle 275"/>
          <p:cNvSpPr/>
          <p:nvPr/>
        </p:nvSpPr>
        <p:spPr>
          <a:xfrm>
            <a:off x="2174812" y="373768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7" name="Rectangle 276"/>
          <p:cNvSpPr/>
          <p:nvPr/>
        </p:nvSpPr>
        <p:spPr>
          <a:xfrm>
            <a:off x="2737759" y="37376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8" name="Rectangle 277"/>
          <p:cNvSpPr/>
          <p:nvPr/>
        </p:nvSpPr>
        <p:spPr>
          <a:xfrm>
            <a:off x="3300707" y="37376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9" name="Rectangle 278"/>
          <p:cNvSpPr/>
          <p:nvPr/>
        </p:nvSpPr>
        <p:spPr>
          <a:xfrm>
            <a:off x="3863654" y="373768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0" name="Rectangle 279"/>
          <p:cNvSpPr/>
          <p:nvPr/>
        </p:nvSpPr>
        <p:spPr>
          <a:xfrm>
            <a:off x="4426601" y="372581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1" name="Rectangle 280"/>
          <p:cNvSpPr/>
          <p:nvPr/>
        </p:nvSpPr>
        <p:spPr>
          <a:xfrm>
            <a:off x="4989548" y="371987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2" name="Rectangle 281"/>
          <p:cNvSpPr/>
          <p:nvPr/>
        </p:nvSpPr>
        <p:spPr>
          <a:xfrm>
            <a:off x="5552494" y="370799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7" name="Rectangle 266"/>
          <p:cNvSpPr/>
          <p:nvPr/>
        </p:nvSpPr>
        <p:spPr>
          <a:xfrm>
            <a:off x="1611865" y="45961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8" name="Rectangle 267"/>
          <p:cNvSpPr/>
          <p:nvPr/>
        </p:nvSpPr>
        <p:spPr>
          <a:xfrm>
            <a:off x="2174812" y="459422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9" name="Rectangle 268"/>
          <p:cNvSpPr/>
          <p:nvPr/>
        </p:nvSpPr>
        <p:spPr>
          <a:xfrm>
            <a:off x="2737759" y="45942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0" name="Rectangle 269"/>
          <p:cNvSpPr/>
          <p:nvPr/>
        </p:nvSpPr>
        <p:spPr>
          <a:xfrm>
            <a:off x="3300707" y="45942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1" name="Rectangle 270"/>
          <p:cNvSpPr/>
          <p:nvPr/>
        </p:nvSpPr>
        <p:spPr>
          <a:xfrm>
            <a:off x="3863654" y="459422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2" name="Rectangle 271"/>
          <p:cNvSpPr/>
          <p:nvPr/>
        </p:nvSpPr>
        <p:spPr>
          <a:xfrm>
            <a:off x="4426601" y="458234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3" name="Rectangle 272"/>
          <p:cNvSpPr/>
          <p:nvPr/>
        </p:nvSpPr>
        <p:spPr>
          <a:xfrm>
            <a:off x="4989548" y="457641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4" name="Rectangle 273"/>
          <p:cNvSpPr/>
          <p:nvPr/>
        </p:nvSpPr>
        <p:spPr>
          <a:xfrm>
            <a:off x="5552494" y="456453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9" name="Rectangle 258"/>
          <p:cNvSpPr/>
          <p:nvPr/>
        </p:nvSpPr>
        <p:spPr>
          <a:xfrm>
            <a:off x="1611865" y="54526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0" name="Rectangle 259"/>
          <p:cNvSpPr/>
          <p:nvPr/>
        </p:nvSpPr>
        <p:spPr>
          <a:xfrm>
            <a:off x="2174812" y="545075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1" name="Rectangle 260"/>
          <p:cNvSpPr/>
          <p:nvPr/>
        </p:nvSpPr>
        <p:spPr>
          <a:xfrm>
            <a:off x="2737759" y="54507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2" name="Rectangle 261"/>
          <p:cNvSpPr/>
          <p:nvPr/>
        </p:nvSpPr>
        <p:spPr>
          <a:xfrm>
            <a:off x="3300707" y="54507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3" name="Rectangle 262"/>
          <p:cNvSpPr/>
          <p:nvPr/>
        </p:nvSpPr>
        <p:spPr>
          <a:xfrm>
            <a:off x="3863654" y="545075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4" name="Rectangle 263"/>
          <p:cNvSpPr/>
          <p:nvPr/>
        </p:nvSpPr>
        <p:spPr>
          <a:xfrm>
            <a:off x="4426601" y="543888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5" name="Rectangle 264"/>
          <p:cNvSpPr/>
          <p:nvPr/>
        </p:nvSpPr>
        <p:spPr>
          <a:xfrm>
            <a:off x="4989548" y="543294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6" name="Rectangle 265"/>
          <p:cNvSpPr/>
          <p:nvPr/>
        </p:nvSpPr>
        <p:spPr>
          <a:xfrm>
            <a:off x="5552494" y="542107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1" name="Rectangle 250"/>
          <p:cNvSpPr/>
          <p:nvPr/>
        </p:nvSpPr>
        <p:spPr>
          <a:xfrm>
            <a:off x="1611865" y="63091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2" name="Rectangle 251"/>
          <p:cNvSpPr/>
          <p:nvPr/>
        </p:nvSpPr>
        <p:spPr>
          <a:xfrm>
            <a:off x="2174812" y="630729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3" name="Rectangle 252"/>
          <p:cNvSpPr/>
          <p:nvPr/>
        </p:nvSpPr>
        <p:spPr>
          <a:xfrm>
            <a:off x="2737759" y="630729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4" name="Rectangle 253"/>
          <p:cNvSpPr/>
          <p:nvPr/>
        </p:nvSpPr>
        <p:spPr>
          <a:xfrm>
            <a:off x="3300707" y="630729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5" name="Rectangle 254"/>
          <p:cNvSpPr/>
          <p:nvPr/>
        </p:nvSpPr>
        <p:spPr>
          <a:xfrm>
            <a:off x="3863654" y="630729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6" name="Rectangle 255"/>
          <p:cNvSpPr/>
          <p:nvPr/>
        </p:nvSpPr>
        <p:spPr>
          <a:xfrm>
            <a:off x="4426601" y="62954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7" name="Rectangle 256"/>
          <p:cNvSpPr/>
          <p:nvPr/>
        </p:nvSpPr>
        <p:spPr>
          <a:xfrm>
            <a:off x="4989548" y="628948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8" name="Rectangle 257"/>
          <p:cNvSpPr/>
          <p:nvPr/>
        </p:nvSpPr>
        <p:spPr>
          <a:xfrm>
            <a:off x="5552494" y="627761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3" name="Rectangle 242"/>
          <p:cNvSpPr/>
          <p:nvPr/>
        </p:nvSpPr>
        <p:spPr>
          <a:xfrm>
            <a:off x="1611865" y="716572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4" name="Rectangle 243"/>
          <p:cNvSpPr/>
          <p:nvPr/>
        </p:nvSpPr>
        <p:spPr>
          <a:xfrm>
            <a:off x="2174812" y="71638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5" name="Rectangle 244"/>
          <p:cNvSpPr/>
          <p:nvPr/>
        </p:nvSpPr>
        <p:spPr>
          <a:xfrm>
            <a:off x="2737759" y="71638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6" name="Rectangle 245"/>
          <p:cNvSpPr/>
          <p:nvPr/>
        </p:nvSpPr>
        <p:spPr>
          <a:xfrm>
            <a:off x="3300707" y="71638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7" name="Rectangle 246"/>
          <p:cNvSpPr/>
          <p:nvPr/>
        </p:nvSpPr>
        <p:spPr>
          <a:xfrm>
            <a:off x="3863654" y="71638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8" name="Rectangle 247"/>
          <p:cNvSpPr/>
          <p:nvPr/>
        </p:nvSpPr>
        <p:spPr>
          <a:xfrm>
            <a:off x="4426601" y="71519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9" name="Rectangle 248"/>
          <p:cNvSpPr/>
          <p:nvPr/>
        </p:nvSpPr>
        <p:spPr>
          <a:xfrm>
            <a:off x="4989548" y="71460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0" name="Rectangle 249"/>
          <p:cNvSpPr/>
          <p:nvPr/>
        </p:nvSpPr>
        <p:spPr>
          <a:xfrm>
            <a:off x="5552494" y="713414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0" name="Rectangle 229"/>
          <p:cNvSpPr/>
          <p:nvPr/>
        </p:nvSpPr>
        <p:spPr>
          <a:xfrm>
            <a:off x="6123337" y="370765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1" name="Rectangle 230"/>
          <p:cNvSpPr/>
          <p:nvPr/>
        </p:nvSpPr>
        <p:spPr>
          <a:xfrm>
            <a:off x="6686284" y="37057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2" name="Rectangle 231"/>
          <p:cNvSpPr/>
          <p:nvPr/>
        </p:nvSpPr>
        <p:spPr>
          <a:xfrm>
            <a:off x="7249231" y="37057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3" name="Rectangle 232"/>
          <p:cNvSpPr/>
          <p:nvPr/>
        </p:nvSpPr>
        <p:spPr>
          <a:xfrm>
            <a:off x="7812179" y="37057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4" name="Rectangle 233"/>
          <p:cNvSpPr/>
          <p:nvPr/>
        </p:nvSpPr>
        <p:spPr>
          <a:xfrm>
            <a:off x="8375126" y="37057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5" name="Rectangle 234"/>
          <p:cNvSpPr/>
          <p:nvPr/>
        </p:nvSpPr>
        <p:spPr>
          <a:xfrm>
            <a:off x="8938073" y="369388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6" name="Rectangle 235"/>
          <p:cNvSpPr/>
          <p:nvPr/>
        </p:nvSpPr>
        <p:spPr>
          <a:xfrm>
            <a:off x="9501020" y="368794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7" name="Rectangle 236"/>
          <p:cNvSpPr/>
          <p:nvPr/>
        </p:nvSpPr>
        <p:spPr>
          <a:xfrm>
            <a:off x="10063966" y="36760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2" name="Rectangle 221"/>
          <p:cNvSpPr/>
          <p:nvPr/>
        </p:nvSpPr>
        <p:spPr>
          <a:xfrm>
            <a:off x="6123337" y="45641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3" name="Rectangle 222"/>
          <p:cNvSpPr/>
          <p:nvPr/>
        </p:nvSpPr>
        <p:spPr>
          <a:xfrm>
            <a:off x="6686284" y="456229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4" name="Rectangle 223"/>
          <p:cNvSpPr/>
          <p:nvPr/>
        </p:nvSpPr>
        <p:spPr>
          <a:xfrm>
            <a:off x="7249231" y="45622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5" name="Rectangle 224"/>
          <p:cNvSpPr/>
          <p:nvPr/>
        </p:nvSpPr>
        <p:spPr>
          <a:xfrm>
            <a:off x="7812179" y="45622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6" name="Rectangle 225"/>
          <p:cNvSpPr/>
          <p:nvPr/>
        </p:nvSpPr>
        <p:spPr>
          <a:xfrm>
            <a:off x="8375126" y="456229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7" name="Rectangle 226"/>
          <p:cNvSpPr/>
          <p:nvPr/>
        </p:nvSpPr>
        <p:spPr>
          <a:xfrm>
            <a:off x="8938073" y="455041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8" name="Rectangle 227"/>
          <p:cNvSpPr/>
          <p:nvPr/>
        </p:nvSpPr>
        <p:spPr>
          <a:xfrm>
            <a:off x="9501020" y="454448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9" name="Rectangle 228"/>
          <p:cNvSpPr/>
          <p:nvPr/>
        </p:nvSpPr>
        <p:spPr>
          <a:xfrm>
            <a:off x="10063966" y="45326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4" name="Rectangle 213"/>
          <p:cNvSpPr/>
          <p:nvPr/>
        </p:nvSpPr>
        <p:spPr>
          <a:xfrm>
            <a:off x="6123337" y="542072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5" name="Rectangle 214"/>
          <p:cNvSpPr/>
          <p:nvPr/>
        </p:nvSpPr>
        <p:spPr>
          <a:xfrm>
            <a:off x="6686284" y="54188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6" name="Rectangle 215"/>
          <p:cNvSpPr/>
          <p:nvPr/>
        </p:nvSpPr>
        <p:spPr>
          <a:xfrm>
            <a:off x="7249231" y="54188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7" name="Rectangle 216"/>
          <p:cNvSpPr/>
          <p:nvPr/>
        </p:nvSpPr>
        <p:spPr>
          <a:xfrm>
            <a:off x="7812179" y="54188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8" name="Rectangle 217"/>
          <p:cNvSpPr/>
          <p:nvPr/>
        </p:nvSpPr>
        <p:spPr>
          <a:xfrm>
            <a:off x="8375126" y="54188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9" name="Rectangle 218"/>
          <p:cNvSpPr/>
          <p:nvPr/>
        </p:nvSpPr>
        <p:spPr>
          <a:xfrm>
            <a:off x="8938073" y="54069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0" name="Rectangle 219"/>
          <p:cNvSpPr/>
          <p:nvPr/>
        </p:nvSpPr>
        <p:spPr>
          <a:xfrm>
            <a:off x="9501020" y="540101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1" name="Rectangle 220"/>
          <p:cNvSpPr/>
          <p:nvPr/>
        </p:nvSpPr>
        <p:spPr>
          <a:xfrm>
            <a:off x="10063966" y="53891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6" name="Rectangle 205"/>
          <p:cNvSpPr/>
          <p:nvPr/>
        </p:nvSpPr>
        <p:spPr>
          <a:xfrm>
            <a:off x="6123337" y="627726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7" name="Rectangle 206"/>
          <p:cNvSpPr/>
          <p:nvPr/>
        </p:nvSpPr>
        <p:spPr>
          <a:xfrm>
            <a:off x="6686284" y="62753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8" name="Rectangle 207"/>
          <p:cNvSpPr/>
          <p:nvPr/>
        </p:nvSpPr>
        <p:spPr>
          <a:xfrm>
            <a:off x="7249231" y="627536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9" name="Rectangle 208"/>
          <p:cNvSpPr/>
          <p:nvPr/>
        </p:nvSpPr>
        <p:spPr>
          <a:xfrm>
            <a:off x="7812179" y="627536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0" name="Rectangle 209"/>
          <p:cNvSpPr/>
          <p:nvPr/>
        </p:nvSpPr>
        <p:spPr>
          <a:xfrm>
            <a:off x="8375126" y="62753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1" name="Rectangle 210"/>
          <p:cNvSpPr/>
          <p:nvPr/>
        </p:nvSpPr>
        <p:spPr>
          <a:xfrm>
            <a:off x="8938073" y="626349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2" name="Rectangle 211"/>
          <p:cNvSpPr/>
          <p:nvPr/>
        </p:nvSpPr>
        <p:spPr>
          <a:xfrm>
            <a:off x="9501020" y="62575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3" name="Rectangle 212"/>
          <p:cNvSpPr/>
          <p:nvPr/>
        </p:nvSpPr>
        <p:spPr>
          <a:xfrm>
            <a:off x="10063966" y="624568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8" name="Rectangle 197"/>
          <p:cNvSpPr/>
          <p:nvPr/>
        </p:nvSpPr>
        <p:spPr>
          <a:xfrm>
            <a:off x="6123337" y="713380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9" name="Rectangle 198"/>
          <p:cNvSpPr/>
          <p:nvPr/>
        </p:nvSpPr>
        <p:spPr>
          <a:xfrm>
            <a:off x="6686284" y="713190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0" name="Rectangle 199"/>
          <p:cNvSpPr/>
          <p:nvPr/>
        </p:nvSpPr>
        <p:spPr>
          <a:xfrm>
            <a:off x="7249231" y="71319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1" name="Rectangle 200"/>
          <p:cNvSpPr/>
          <p:nvPr/>
        </p:nvSpPr>
        <p:spPr>
          <a:xfrm>
            <a:off x="7812179" y="71319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2" name="Rectangle 201"/>
          <p:cNvSpPr/>
          <p:nvPr/>
        </p:nvSpPr>
        <p:spPr>
          <a:xfrm>
            <a:off x="8375126" y="713190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3" name="Rectangle 202"/>
          <p:cNvSpPr/>
          <p:nvPr/>
        </p:nvSpPr>
        <p:spPr>
          <a:xfrm>
            <a:off x="8938073" y="712002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4" name="Rectangle 203"/>
          <p:cNvSpPr/>
          <p:nvPr/>
        </p:nvSpPr>
        <p:spPr>
          <a:xfrm>
            <a:off x="9501020" y="71140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5" name="Rectangle 204"/>
          <p:cNvSpPr/>
          <p:nvPr/>
        </p:nvSpPr>
        <p:spPr>
          <a:xfrm>
            <a:off x="10063966" y="710221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675143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71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0" animBg="1"/>
      <p:bldP spid="276" grpId="0" animBg="1"/>
      <p:bldP spid="21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" name="Group 716"/>
          <p:cNvGrpSpPr/>
          <p:nvPr/>
        </p:nvGrpSpPr>
        <p:grpSpPr>
          <a:xfrm>
            <a:off x="6337569" y="1967065"/>
            <a:ext cx="5334000" cy="5049905"/>
            <a:chOff x="1603375" y="-571500"/>
            <a:chExt cx="8937625" cy="8461596"/>
          </a:xfrm>
        </p:grpSpPr>
        <p:sp>
          <p:nvSpPr>
            <p:cNvPr id="557" name="Rectangle 556"/>
            <p:cNvSpPr/>
            <p:nvPr/>
          </p:nvSpPr>
          <p:spPr>
            <a:xfrm>
              <a:off x="1603375" y="-5063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8" name="Rectangle 557"/>
            <p:cNvSpPr/>
            <p:nvPr/>
          </p:nvSpPr>
          <p:spPr>
            <a:xfrm>
              <a:off x="2166322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9" name="Rectangle 558"/>
            <p:cNvSpPr/>
            <p:nvPr/>
          </p:nvSpPr>
          <p:spPr>
            <a:xfrm>
              <a:off x="2729269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0" name="Rectangle 559"/>
            <p:cNvSpPr/>
            <p:nvPr/>
          </p:nvSpPr>
          <p:spPr>
            <a:xfrm>
              <a:off x="3292217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1" name="Rectangle 560"/>
            <p:cNvSpPr/>
            <p:nvPr/>
          </p:nvSpPr>
          <p:spPr>
            <a:xfrm>
              <a:off x="3855164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2" name="Rectangle 561"/>
            <p:cNvSpPr/>
            <p:nvPr/>
          </p:nvSpPr>
          <p:spPr>
            <a:xfrm>
              <a:off x="4418111" y="-5200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3" name="Rectangle 562"/>
            <p:cNvSpPr/>
            <p:nvPr/>
          </p:nvSpPr>
          <p:spPr>
            <a:xfrm>
              <a:off x="4981058" y="-52601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4" name="Rectangle 563"/>
            <p:cNvSpPr/>
            <p:nvPr/>
          </p:nvSpPr>
          <p:spPr>
            <a:xfrm>
              <a:off x="5544004" y="-5378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5" name="Rectangle 564"/>
            <p:cNvSpPr/>
            <p:nvPr/>
          </p:nvSpPr>
          <p:spPr>
            <a:xfrm>
              <a:off x="1603375" y="3502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6" name="Rectangle 565"/>
            <p:cNvSpPr/>
            <p:nvPr/>
          </p:nvSpPr>
          <p:spPr>
            <a:xfrm>
              <a:off x="2166322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7" name="Rectangle 566"/>
            <p:cNvSpPr/>
            <p:nvPr/>
          </p:nvSpPr>
          <p:spPr>
            <a:xfrm>
              <a:off x="2729269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8" name="Rectangle 567"/>
            <p:cNvSpPr/>
            <p:nvPr/>
          </p:nvSpPr>
          <p:spPr>
            <a:xfrm>
              <a:off x="3292217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9" name="Rectangle 568"/>
            <p:cNvSpPr/>
            <p:nvPr/>
          </p:nvSpPr>
          <p:spPr>
            <a:xfrm>
              <a:off x="3855164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0" name="Rectangle 569"/>
            <p:cNvSpPr/>
            <p:nvPr/>
          </p:nvSpPr>
          <p:spPr>
            <a:xfrm>
              <a:off x="4418111" y="336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1" name="Rectangle 570"/>
            <p:cNvSpPr/>
            <p:nvPr/>
          </p:nvSpPr>
          <p:spPr>
            <a:xfrm>
              <a:off x="4981058" y="330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2" name="Rectangle 571"/>
            <p:cNvSpPr/>
            <p:nvPr/>
          </p:nvSpPr>
          <p:spPr>
            <a:xfrm>
              <a:off x="5544004" y="31864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3" name="Rectangle 572"/>
            <p:cNvSpPr/>
            <p:nvPr/>
          </p:nvSpPr>
          <p:spPr>
            <a:xfrm>
              <a:off x="1603375" y="120676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4" name="Rectangle 573"/>
            <p:cNvSpPr/>
            <p:nvPr/>
          </p:nvSpPr>
          <p:spPr>
            <a:xfrm>
              <a:off x="2166322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5" name="Rectangle 574"/>
            <p:cNvSpPr/>
            <p:nvPr/>
          </p:nvSpPr>
          <p:spPr>
            <a:xfrm>
              <a:off x="2729269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3292217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7" name="Rectangle 576"/>
            <p:cNvSpPr/>
            <p:nvPr/>
          </p:nvSpPr>
          <p:spPr>
            <a:xfrm>
              <a:off x="3855164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8" name="Rectangle 577"/>
            <p:cNvSpPr/>
            <p:nvPr/>
          </p:nvSpPr>
          <p:spPr>
            <a:xfrm>
              <a:off x="4418111" y="11929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9" name="Rectangle 578"/>
            <p:cNvSpPr/>
            <p:nvPr/>
          </p:nvSpPr>
          <p:spPr>
            <a:xfrm>
              <a:off x="4981058" y="11870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0" name="Rectangle 579"/>
            <p:cNvSpPr/>
            <p:nvPr/>
          </p:nvSpPr>
          <p:spPr>
            <a:xfrm>
              <a:off x="5544004" y="11751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1" name="Rectangle 580"/>
            <p:cNvSpPr/>
            <p:nvPr/>
          </p:nvSpPr>
          <p:spPr>
            <a:xfrm>
              <a:off x="1603375" y="20633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2" name="Rectangle 581"/>
            <p:cNvSpPr/>
            <p:nvPr/>
          </p:nvSpPr>
          <p:spPr>
            <a:xfrm>
              <a:off x="2166322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3" name="Rectangle 582"/>
            <p:cNvSpPr/>
            <p:nvPr/>
          </p:nvSpPr>
          <p:spPr>
            <a:xfrm>
              <a:off x="2729269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4" name="Rectangle 583"/>
            <p:cNvSpPr/>
            <p:nvPr/>
          </p:nvSpPr>
          <p:spPr>
            <a:xfrm>
              <a:off x="3292217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5" name="Rectangle 584"/>
            <p:cNvSpPr/>
            <p:nvPr/>
          </p:nvSpPr>
          <p:spPr>
            <a:xfrm>
              <a:off x="3855164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6" name="Rectangle 585"/>
            <p:cNvSpPr/>
            <p:nvPr/>
          </p:nvSpPr>
          <p:spPr>
            <a:xfrm>
              <a:off x="4418111" y="20495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7" name="Rectangle 586"/>
            <p:cNvSpPr/>
            <p:nvPr/>
          </p:nvSpPr>
          <p:spPr>
            <a:xfrm>
              <a:off x="4981058" y="20435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8" name="Rectangle 587"/>
            <p:cNvSpPr/>
            <p:nvPr/>
          </p:nvSpPr>
          <p:spPr>
            <a:xfrm>
              <a:off x="5544004" y="20317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9" name="Rectangle 588"/>
            <p:cNvSpPr/>
            <p:nvPr/>
          </p:nvSpPr>
          <p:spPr>
            <a:xfrm>
              <a:off x="1603375" y="291983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0" name="Rectangle 589"/>
            <p:cNvSpPr/>
            <p:nvPr/>
          </p:nvSpPr>
          <p:spPr>
            <a:xfrm>
              <a:off x="2166322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1" name="Rectangle 590"/>
            <p:cNvSpPr/>
            <p:nvPr/>
          </p:nvSpPr>
          <p:spPr>
            <a:xfrm>
              <a:off x="2729269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2" name="Rectangle 591"/>
            <p:cNvSpPr/>
            <p:nvPr/>
          </p:nvSpPr>
          <p:spPr>
            <a:xfrm>
              <a:off x="3292217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3" name="Rectangle 592"/>
            <p:cNvSpPr/>
            <p:nvPr/>
          </p:nvSpPr>
          <p:spPr>
            <a:xfrm>
              <a:off x="3855164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4" name="Rectangle 593"/>
            <p:cNvSpPr/>
            <p:nvPr/>
          </p:nvSpPr>
          <p:spPr>
            <a:xfrm>
              <a:off x="4418111" y="29060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5" name="Rectangle 594"/>
            <p:cNvSpPr/>
            <p:nvPr/>
          </p:nvSpPr>
          <p:spPr>
            <a:xfrm>
              <a:off x="4981058" y="29001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6" name="Rectangle 595"/>
            <p:cNvSpPr/>
            <p:nvPr/>
          </p:nvSpPr>
          <p:spPr>
            <a:xfrm>
              <a:off x="5544004" y="28882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6123337" y="-5399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8" name="Rectangle 597"/>
            <p:cNvSpPr/>
            <p:nvPr/>
          </p:nvSpPr>
          <p:spPr>
            <a:xfrm>
              <a:off x="6686284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9" name="Rectangle 598"/>
            <p:cNvSpPr/>
            <p:nvPr/>
          </p:nvSpPr>
          <p:spPr>
            <a:xfrm>
              <a:off x="7249231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0" name="Rectangle 599"/>
            <p:cNvSpPr/>
            <p:nvPr/>
          </p:nvSpPr>
          <p:spPr>
            <a:xfrm>
              <a:off x="7812179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1" name="Rectangle 600"/>
            <p:cNvSpPr/>
            <p:nvPr/>
          </p:nvSpPr>
          <p:spPr>
            <a:xfrm>
              <a:off x="8375126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2" name="Rectangle 601"/>
            <p:cNvSpPr/>
            <p:nvPr/>
          </p:nvSpPr>
          <p:spPr>
            <a:xfrm>
              <a:off x="8938073" y="-55368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3" name="Rectangle 602"/>
            <p:cNvSpPr/>
            <p:nvPr/>
          </p:nvSpPr>
          <p:spPr>
            <a:xfrm>
              <a:off x="9501020" y="-5596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4" name="Rectangle 603"/>
            <p:cNvSpPr/>
            <p:nvPr/>
          </p:nvSpPr>
          <p:spPr>
            <a:xfrm>
              <a:off x="10063966" y="-5715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5" name="Rectangle 604"/>
            <p:cNvSpPr/>
            <p:nvPr/>
          </p:nvSpPr>
          <p:spPr>
            <a:xfrm>
              <a:off x="6123337" y="3166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6" name="Rectangle 605"/>
            <p:cNvSpPr/>
            <p:nvPr/>
          </p:nvSpPr>
          <p:spPr>
            <a:xfrm>
              <a:off x="6686284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7" name="Rectangle 606"/>
            <p:cNvSpPr/>
            <p:nvPr/>
          </p:nvSpPr>
          <p:spPr>
            <a:xfrm>
              <a:off x="7249231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8" name="Rectangle 607"/>
            <p:cNvSpPr/>
            <p:nvPr/>
          </p:nvSpPr>
          <p:spPr>
            <a:xfrm>
              <a:off x="7812179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9" name="Rectangle 608"/>
            <p:cNvSpPr/>
            <p:nvPr/>
          </p:nvSpPr>
          <p:spPr>
            <a:xfrm>
              <a:off x="8375126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0" name="Rectangle 609"/>
            <p:cNvSpPr/>
            <p:nvPr/>
          </p:nvSpPr>
          <p:spPr>
            <a:xfrm>
              <a:off x="8938073" y="3028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1" name="Rectangle 610"/>
            <p:cNvSpPr/>
            <p:nvPr/>
          </p:nvSpPr>
          <p:spPr>
            <a:xfrm>
              <a:off x="9501020" y="29691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2" name="Rectangle 611"/>
            <p:cNvSpPr/>
            <p:nvPr/>
          </p:nvSpPr>
          <p:spPr>
            <a:xfrm>
              <a:off x="10063966" y="28503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3" name="Rectangle 612"/>
            <p:cNvSpPr/>
            <p:nvPr/>
          </p:nvSpPr>
          <p:spPr>
            <a:xfrm>
              <a:off x="6123337" y="11731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4" name="Rectangle 613"/>
            <p:cNvSpPr/>
            <p:nvPr/>
          </p:nvSpPr>
          <p:spPr>
            <a:xfrm>
              <a:off x="6686284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5" name="Rectangle 614"/>
            <p:cNvSpPr/>
            <p:nvPr/>
          </p:nvSpPr>
          <p:spPr>
            <a:xfrm>
              <a:off x="7249231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6" name="Rectangle 615"/>
            <p:cNvSpPr/>
            <p:nvPr/>
          </p:nvSpPr>
          <p:spPr>
            <a:xfrm>
              <a:off x="7812179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7" name="Rectangle 616"/>
            <p:cNvSpPr/>
            <p:nvPr/>
          </p:nvSpPr>
          <p:spPr>
            <a:xfrm>
              <a:off x="8375126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8" name="Rectangle 617"/>
            <p:cNvSpPr/>
            <p:nvPr/>
          </p:nvSpPr>
          <p:spPr>
            <a:xfrm>
              <a:off x="8938073" y="11593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9" name="Rectangle 618"/>
            <p:cNvSpPr/>
            <p:nvPr/>
          </p:nvSpPr>
          <p:spPr>
            <a:xfrm>
              <a:off x="9501020" y="11534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0" name="Rectangle 619"/>
            <p:cNvSpPr/>
            <p:nvPr/>
          </p:nvSpPr>
          <p:spPr>
            <a:xfrm>
              <a:off x="10063966" y="114157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1" name="Rectangle 620"/>
            <p:cNvSpPr/>
            <p:nvPr/>
          </p:nvSpPr>
          <p:spPr>
            <a:xfrm>
              <a:off x="6123337" y="202969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2" name="Rectangle 621"/>
            <p:cNvSpPr/>
            <p:nvPr/>
          </p:nvSpPr>
          <p:spPr>
            <a:xfrm>
              <a:off x="6686284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3" name="Rectangle 622"/>
            <p:cNvSpPr/>
            <p:nvPr/>
          </p:nvSpPr>
          <p:spPr>
            <a:xfrm>
              <a:off x="7249231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4" name="Rectangle 623"/>
            <p:cNvSpPr/>
            <p:nvPr/>
          </p:nvSpPr>
          <p:spPr>
            <a:xfrm>
              <a:off x="7812179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5" name="Rectangle 624"/>
            <p:cNvSpPr/>
            <p:nvPr/>
          </p:nvSpPr>
          <p:spPr>
            <a:xfrm>
              <a:off x="8375126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6" name="Rectangle 625"/>
            <p:cNvSpPr/>
            <p:nvPr/>
          </p:nvSpPr>
          <p:spPr>
            <a:xfrm>
              <a:off x="8938073" y="20159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7" name="Rectangle 626"/>
            <p:cNvSpPr/>
            <p:nvPr/>
          </p:nvSpPr>
          <p:spPr>
            <a:xfrm>
              <a:off x="9501020" y="20099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8" name="Rectangle 627"/>
            <p:cNvSpPr/>
            <p:nvPr/>
          </p:nvSpPr>
          <p:spPr>
            <a:xfrm>
              <a:off x="10063966" y="19981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9" name="Rectangle 628"/>
            <p:cNvSpPr/>
            <p:nvPr/>
          </p:nvSpPr>
          <p:spPr>
            <a:xfrm>
              <a:off x="6123337" y="28862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0" name="Rectangle 629"/>
            <p:cNvSpPr/>
            <p:nvPr/>
          </p:nvSpPr>
          <p:spPr>
            <a:xfrm>
              <a:off x="6686284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1" name="Rectangle 630"/>
            <p:cNvSpPr/>
            <p:nvPr/>
          </p:nvSpPr>
          <p:spPr>
            <a:xfrm>
              <a:off x="7249231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2" name="Rectangle 631"/>
            <p:cNvSpPr/>
            <p:nvPr/>
          </p:nvSpPr>
          <p:spPr>
            <a:xfrm>
              <a:off x="7812179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3" name="Rectangle 632"/>
            <p:cNvSpPr/>
            <p:nvPr/>
          </p:nvSpPr>
          <p:spPr>
            <a:xfrm>
              <a:off x="8375126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4" name="Rectangle 633"/>
            <p:cNvSpPr/>
            <p:nvPr/>
          </p:nvSpPr>
          <p:spPr>
            <a:xfrm>
              <a:off x="8938073" y="2872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5" name="Rectangle 634"/>
            <p:cNvSpPr/>
            <p:nvPr/>
          </p:nvSpPr>
          <p:spPr>
            <a:xfrm>
              <a:off x="9501020" y="2866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6" name="Rectangle 635"/>
            <p:cNvSpPr/>
            <p:nvPr/>
          </p:nvSpPr>
          <p:spPr>
            <a:xfrm>
              <a:off x="10063966" y="28546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7" name="Rectangle 636"/>
            <p:cNvSpPr/>
            <p:nvPr/>
          </p:nvSpPr>
          <p:spPr>
            <a:xfrm>
              <a:off x="1611865" y="373958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8" name="Rectangle 637"/>
            <p:cNvSpPr/>
            <p:nvPr/>
          </p:nvSpPr>
          <p:spPr>
            <a:xfrm>
              <a:off x="2174812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9" name="Rectangle 638"/>
            <p:cNvSpPr/>
            <p:nvPr/>
          </p:nvSpPr>
          <p:spPr>
            <a:xfrm>
              <a:off x="2737759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0" name="Rectangle 639"/>
            <p:cNvSpPr/>
            <p:nvPr/>
          </p:nvSpPr>
          <p:spPr>
            <a:xfrm>
              <a:off x="3300707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1" name="Rectangle 640"/>
            <p:cNvSpPr/>
            <p:nvPr/>
          </p:nvSpPr>
          <p:spPr>
            <a:xfrm>
              <a:off x="3863654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2" name="Rectangle 641"/>
            <p:cNvSpPr/>
            <p:nvPr/>
          </p:nvSpPr>
          <p:spPr>
            <a:xfrm>
              <a:off x="4426601" y="37258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3" name="Rectangle 642"/>
            <p:cNvSpPr/>
            <p:nvPr/>
          </p:nvSpPr>
          <p:spPr>
            <a:xfrm>
              <a:off x="4989548" y="371987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4" name="Rectangle 643"/>
            <p:cNvSpPr/>
            <p:nvPr/>
          </p:nvSpPr>
          <p:spPr>
            <a:xfrm>
              <a:off x="5552494" y="370799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5" name="Rectangle 644"/>
            <p:cNvSpPr/>
            <p:nvPr/>
          </p:nvSpPr>
          <p:spPr>
            <a:xfrm>
              <a:off x="1611865" y="45961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6" name="Rectangle 645"/>
            <p:cNvSpPr/>
            <p:nvPr/>
          </p:nvSpPr>
          <p:spPr>
            <a:xfrm>
              <a:off x="2174812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7" name="Rectangle 646"/>
            <p:cNvSpPr/>
            <p:nvPr/>
          </p:nvSpPr>
          <p:spPr>
            <a:xfrm>
              <a:off x="2737759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8" name="Rectangle 647"/>
            <p:cNvSpPr/>
            <p:nvPr/>
          </p:nvSpPr>
          <p:spPr>
            <a:xfrm>
              <a:off x="3300707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9" name="Rectangle 648"/>
            <p:cNvSpPr/>
            <p:nvPr/>
          </p:nvSpPr>
          <p:spPr>
            <a:xfrm>
              <a:off x="3863654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0" name="Rectangle 649"/>
            <p:cNvSpPr/>
            <p:nvPr/>
          </p:nvSpPr>
          <p:spPr>
            <a:xfrm>
              <a:off x="4426601" y="458234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1" name="Rectangle 650"/>
            <p:cNvSpPr/>
            <p:nvPr/>
          </p:nvSpPr>
          <p:spPr>
            <a:xfrm>
              <a:off x="4989548" y="45764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2" name="Rectangle 651"/>
            <p:cNvSpPr/>
            <p:nvPr/>
          </p:nvSpPr>
          <p:spPr>
            <a:xfrm>
              <a:off x="5552494" y="456453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3" name="Rectangle 652"/>
            <p:cNvSpPr/>
            <p:nvPr/>
          </p:nvSpPr>
          <p:spPr>
            <a:xfrm>
              <a:off x="1611865" y="54526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4" name="Rectangle 653"/>
            <p:cNvSpPr/>
            <p:nvPr/>
          </p:nvSpPr>
          <p:spPr>
            <a:xfrm>
              <a:off x="2174812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5" name="Rectangle 654"/>
            <p:cNvSpPr/>
            <p:nvPr/>
          </p:nvSpPr>
          <p:spPr>
            <a:xfrm>
              <a:off x="2737759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6" name="Rectangle 655"/>
            <p:cNvSpPr/>
            <p:nvPr/>
          </p:nvSpPr>
          <p:spPr>
            <a:xfrm>
              <a:off x="3300707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7" name="Rectangle 656"/>
            <p:cNvSpPr/>
            <p:nvPr/>
          </p:nvSpPr>
          <p:spPr>
            <a:xfrm>
              <a:off x="3863654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8" name="Rectangle 657"/>
            <p:cNvSpPr/>
            <p:nvPr/>
          </p:nvSpPr>
          <p:spPr>
            <a:xfrm>
              <a:off x="4426601" y="54388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9" name="Rectangle 658"/>
            <p:cNvSpPr/>
            <p:nvPr/>
          </p:nvSpPr>
          <p:spPr>
            <a:xfrm>
              <a:off x="4989548" y="54329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0" name="Rectangle 659"/>
            <p:cNvSpPr/>
            <p:nvPr/>
          </p:nvSpPr>
          <p:spPr>
            <a:xfrm>
              <a:off x="5552494" y="542107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1" name="Rectangle 660"/>
            <p:cNvSpPr/>
            <p:nvPr/>
          </p:nvSpPr>
          <p:spPr>
            <a:xfrm>
              <a:off x="1611865" y="63091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2" name="Rectangle 661"/>
            <p:cNvSpPr/>
            <p:nvPr/>
          </p:nvSpPr>
          <p:spPr>
            <a:xfrm>
              <a:off x="2174812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3" name="Rectangle 662"/>
            <p:cNvSpPr/>
            <p:nvPr/>
          </p:nvSpPr>
          <p:spPr>
            <a:xfrm>
              <a:off x="2737759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4" name="Rectangle 663"/>
            <p:cNvSpPr/>
            <p:nvPr/>
          </p:nvSpPr>
          <p:spPr>
            <a:xfrm>
              <a:off x="3300707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5" name="Rectangle 664"/>
            <p:cNvSpPr/>
            <p:nvPr/>
          </p:nvSpPr>
          <p:spPr>
            <a:xfrm>
              <a:off x="3863654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6" name="Rectangle 665"/>
            <p:cNvSpPr/>
            <p:nvPr/>
          </p:nvSpPr>
          <p:spPr>
            <a:xfrm>
              <a:off x="4426601" y="62954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7" name="Rectangle 666"/>
            <p:cNvSpPr/>
            <p:nvPr/>
          </p:nvSpPr>
          <p:spPr>
            <a:xfrm>
              <a:off x="4989548" y="62894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8" name="Rectangle 667"/>
            <p:cNvSpPr/>
            <p:nvPr/>
          </p:nvSpPr>
          <p:spPr>
            <a:xfrm>
              <a:off x="5552494" y="62776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9" name="Rectangle 668"/>
            <p:cNvSpPr/>
            <p:nvPr/>
          </p:nvSpPr>
          <p:spPr>
            <a:xfrm>
              <a:off x="1611865" y="716572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0" name="Rectangle 669"/>
            <p:cNvSpPr/>
            <p:nvPr/>
          </p:nvSpPr>
          <p:spPr>
            <a:xfrm>
              <a:off x="2174812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1" name="Rectangle 670"/>
            <p:cNvSpPr/>
            <p:nvPr/>
          </p:nvSpPr>
          <p:spPr>
            <a:xfrm>
              <a:off x="2737759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2" name="Rectangle 671"/>
            <p:cNvSpPr/>
            <p:nvPr/>
          </p:nvSpPr>
          <p:spPr>
            <a:xfrm>
              <a:off x="3300707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3" name="Rectangle 672"/>
            <p:cNvSpPr/>
            <p:nvPr/>
          </p:nvSpPr>
          <p:spPr>
            <a:xfrm>
              <a:off x="3863654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4" name="Rectangle 673"/>
            <p:cNvSpPr/>
            <p:nvPr/>
          </p:nvSpPr>
          <p:spPr>
            <a:xfrm>
              <a:off x="4426601" y="71519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5" name="Rectangle 674"/>
            <p:cNvSpPr/>
            <p:nvPr/>
          </p:nvSpPr>
          <p:spPr>
            <a:xfrm>
              <a:off x="4989548" y="71460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6" name="Rectangle 675"/>
            <p:cNvSpPr/>
            <p:nvPr/>
          </p:nvSpPr>
          <p:spPr>
            <a:xfrm>
              <a:off x="5552494" y="713414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7" name="Rectangle 676"/>
            <p:cNvSpPr/>
            <p:nvPr/>
          </p:nvSpPr>
          <p:spPr>
            <a:xfrm>
              <a:off x="6123337" y="370765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8" name="Rectangle 677"/>
            <p:cNvSpPr/>
            <p:nvPr/>
          </p:nvSpPr>
          <p:spPr>
            <a:xfrm>
              <a:off x="6686284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9" name="Rectangle 678"/>
            <p:cNvSpPr/>
            <p:nvPr/>
          </p:nvSpPr>
          <p:spPr>
            <a:xfrm>
              <a:off x="7249231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0" name="Rectangle 679"/>
            <p:cNvSpPr/>
            <p:nvPr/>
          </p:nvSpPr>
          <p:spPr>
            <a:xfrm>
              <a:off x="7812179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1" name="Rectangle 680"/>
            <p:cNvSpPr/>
            <p:nvPr/>
          </p:nvSpPr>
          <p:spPr>
            <a:xfrm>
              <a:off x="8375126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2" name="Rectangle 681"/>
            <p:cNvSpPr/>
            <p:nvPr/>
          </p:nvSpPr>
          <p:spPr>
            <a:xfrm>
              <a:off x="8938073" y="369388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3" name="Rectangle 682"/>
            <p:cNvSpPr/>
            <p:nvPr/>
          </p:nvSpPr>
          <p:spPr>
            <a:xfrm>
              <a:off x="9501020" y="368794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4" name="Rectangle 683"/>
            <p:cNvSpPr/>
            <p:nvPr/>
          </p:nvSpPr>
          <p:spPr>
            <a:xfrm>
              <a:off x="10063966" y="36760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5" name="Rectangle 684"/>
            <p:cNvSpPr/>
            <p:nvPr/>
          </p:nvSpPr>
          <p:spPr>
            <a:xfrm>
              <a:off x="6123337" y="45641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6" name="Rectangle 685"/>
            <p:cNvSpPr/>
            <p:nvPr/>
          </p:nvSpPr>
          <p:spPr>
            <a:xfrm>
              <a:off x="6686284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7" name="Rectangle 686"/>
            <p:cNvSpPr/>
            <p:nvPr/>
          </p:nvSpPr>
          <p:spPr>
            <a:xfrm>
              <a:off x="7249231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8" name="Rectangle 687"/>
            <p:cNvSpPr/>
            <p:nvPr/>
          </p:nvSpPr>
          <p:spPr>
            <a:xfrm>
              <a:off x="7812179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9" name="Rectangle 688"/>
            <p:cNvSpPr/>
            <p:nvPr/>
          </p:nvSpPr>
          <p:spPr>
            <a:xfrm>
              <a:off x="8375126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8938073" y="455041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1" name="Rectangle 690"/>
            <p:cNvSpPr/>
            <p:nvPr/>
          </p:nvSpPr>
          <p:spPr>
            <a:xfrm>
              <a:off x="9501020" y="45444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2" name="Rectangle 691"/>
            <p:cNvSpPr/>
            <p:nvPr/>
          </p:nvSpPr>
          <p:spPr>
            <a:xfrm>
              <a:off x="10063966" y="45326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3" name="Rectangle 692"/>
            <p:cNvSpPr/>
            <p:nvPr/>
          </p:nvSpPr>
          <p:spPr>
            <a:xfrm>
              <a:off x="6123337" y="542072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4" name="Rectangle 693"/>
            <p:cNvSpPr/>
            <p:nvPr/>
          </p:nvSpPr>
          <p:spPr>
            <a:xfrm>
              <a:off x="6686284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5" name="Rectangle 694"/>
            <p:cNvSpPr/>
            <p:nvPr/>
          </p:nvSpPr>
          <p:spPr>
            <a:xfrm>
              <a:off x="7249231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6" name="Rectangle 695"/>
            <p:cNvSpPr/>
            <p:nvPr/>
          </p:nvSpPr>
          <p:spPr>
            <a:xfrm>
              <a:off x="7812179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7" name="Rectangle 696"/>
            <p:cNvSpPr/>
            <p:nvPr/>
          </p:nvSpPr>
          <p:spPr>
            <a:xfrm>
              <a:off x="8375126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8" name="Rectangle 697"/>
            <p:cNvSpPr/>
            <p:nvPr/>
          </p:nvSpPr>
          <p:spPr>
            <a:xfrm>
              <a:off x="8938073" y="54069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9" name="Rectangle 698"/>
            <p:cNvSpPr/>
            <p:nvPr/>
          </p:nvSpPr>
          <p:spPr>
            <a:xfrm>
              <a:off x="9501020" y="540101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0" name="Rectangle 699"/>
            <p:cNvSpPr/>
            <p:nvPr/>
          </p:nvSpPr>
          <p:spPr>
            <a:xfrm>
              <a:off x="10063966" y="53891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1" name="Rectangle 700"/>
            <p:cNvSpPr/>
            <p:nvPr/>
          </p:nvSpPr>
          <p:spPr>
            <a:xfrm>
              <a:off x="6123337" y="627726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2" name="Rectangle 701"/>
            <p:cNvSpPr/>
            <p:nvPr/>
          </p:nvSpPr>
          <p:spPr>
            <a:xfrm>
              <a:off x="6686284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3" name="Rectangle 702"/>
            <p:cNvSpPr/>
            <p:nvPr/>
          </p:nvSpPr>
          <p:spPr>
            <a:xfrm>
              <a:off x="7249231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4" name="Rectangle 703"/>
            <p:cNvSpPr/>
            <p:nvPr/>
          </p:nvSpPr>
          <p:spPr>
            <a:xfrm>
              <a:off x="7812179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5" name="Rectangle 704"/>
            <p:cNvSpPr/>
            <p:nvPr/>
          </p:nvSpPr>
          <p:spPr>
            <a:xfrm>
              <a:off x="8375126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6" name="Rectangle 705"/>
            <p:cNvSpPr/>
            <p:nvPr/>
          </p:nvSpPr>
          <p:spPr>
            <a:xfrm>
              <a:off x="8938073" y="626349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7" name="Rectangle 706"/>
            <p:cNvSpPr/>
            <p:nvPr/>
          </p:nvSpPr>
          <p:spPr>
            <a:xfrm>
              <a:off x="9501020" y="62575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8" name="Rectangle 707"/>
            <p:cNvSpPr/>
            <p:nvPr/>
          </p:nvSpPr>
          <p:spPr>
            <a:xfrm>
              <a:off x="10063966" y="62456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9" name="Rectangle 708"/>
            <p:cNvSpPr/>
            <p:nvPr/>
          </p:nvSpPr>
          <p:spPr>
            <a:xfrm>
              <a:off x="6123337" y="71338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0" name="Rectangle 709"/>
            <p:cNvSpPr/>
            <p:nvPr/>
          </p:nvSpPr>
          <p:spPr>
            <a:xfrm>
              <a:off x="6686284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1" name="Rectangle 710"/>
            <p:cNvSpPr/>
            <p:nvPr/>
          </p:nvSpPr>
          <p:spPr>
            <a:xfrm>
              <a:off x="7249231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2" name="Rectangle 711"/>
            <p:cNvSpPr/>
            <p:nvPr/>
          </p:nvSpPr>
          <p:spPr>
            <a:xfrm>
              <a:off x="7812179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3" name="Rectangle 712"/>
            <p:cNvSpPr/>
            <p:nvPr/>
          </p:nvSpPr>
          <p:spPr>
            <a:xfrm>
              <a:off x="8375126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4" name="Rectangle 713"/>
            <p:cNvSpPr/>
            <p:nvPr/>
          </p:nvSpPr>
          <p:spPr>
            <a:xfrm>
              <a:off x="8938073" y="712002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5" name="Rectangle 714"/>
            <p:cNvSpPr/>
            <p:nvPr/>
          </p:nvSpPr>
          <p:spPr>
            <a:xfrm>
              <a:off x="9501020" y="71140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6" name="Rectangle 715"/>
            <p:cNvSpPr/>
            <p:nvPr/>
          </p:nvSpPr>
          <p:spPr>
            <a:xfrm>
              <a:off x="10063966" y="71022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718" name="Group 717"/>
          <p:cNvGrpSpPr/>
          <p:nvPr/>
        </p:nvGrpSpPr>
        <p:grpSpPr>
          <a:xfrm>
            <a:off x="570326" y="1967065"/>
            <a:ext cx="5334000" cy="5049905"/>
            <a:chOff x="1603375" y="-571500"/>
            <a:chExt cx="8937625" cy="8461596"/>
          </a:xfrm>
        </p:grpSpPr>
        <p:sp>
          <p:nvSpPr>
            <p:cNvPr id="719" name="Rectangle 718"/>
            <p:cNvSpPr/>
            <p:nvPr/>
          </p:nvSpPr>
          <p:spPr>
            <a:xfrm>
              <a:off x="1603375" y="-5063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0" name="Rectangle 719"/>
            <p:cNvSpPr/>
            <p:nvPr/>
          </p:nvSpPr>
          <p:spPr>
            <a:xfrm>
              <a:off x="2166322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1" name="Rectangle 720"/>
            <p:cNvSpPr/>
            <p:nvPr/>
          </p:nvSpPr>
          <p:spPr>
            <a:xfrm>
              <a:off x="2729269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2" name="Rectangle 721"/>
            <p:cNvSpPr/>
            <p:nvPr/>
          </p:nvSpPr>
          <p:spPr>
            <a:xfrm>
              <a:off x="3292217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3" name="Rectangle 722"/>
            <p:cNvSpPr/>
            <p:nvPr/>
          </p:nvSpPr>
          <p:spPr>
            <a:xfrm>
              <a:off x="3855164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4" name="Rectangle 723"/>
            <p:cNvSpPr/>
            <p:nvPr/>
          </p:nvSpPr>
          <p:spPr>
            <a:xfrm>
              <a:off x="4418111" y="-5200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5" name="Rectangle 724"/>
            <p:cNvSpPr/>
            <p:nvPr/>
          </p:nvSpPr>
          <p:spPr>
            <a:xfrm>
              <a:off x="4981058" y="-52601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6" name="Rectangle 725"/>
            <p:cNvSpPr/>
            <p:nvPr/>
          </p:nvSpPr>
          <p:spPr>
            <a:xfrm>
              <a:off x="5544004" y="-5378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7" name="Rectangle 726"/>
            <p:cNvSpPr/>
            <p:nvPr/>
          </p:nvSpPr>
          <p:spPr>
            <a:xfrm>
              <a:off x="1603375" y="3502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8" name="Rectangle 727"/>
            <p:cNvSpPr/>
            <p:nvPr/>
          </p:nvSpPr>
          <p:spPr>
            <a:xfrm>
              <a:off x="2166322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9" name="Rectangle 728"/>
            <p:cNvSpPr/>
            <p:nvPr/>
          </p:nvSpPr>
          <p:spPr>
            <a:xfrm>
              <a:off x="2729269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0" name="Rectangle 729"/>
            <p:cNvSpPr/>
            <p:nvPr/>
          </p:nvSpPr>
          <p:spPr>
            <a:xfrm>
              <a:off x="3292217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1" name="Rectangle 730"/>
            <p:cNvSpPr/>
            <p:nvPr/>
          </p:nvSpPr>
          <p:spPr>
            <a:xfrm>
              <a:off x="3855164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2" name="Rectangle 731"/>
            <p:cNvSpPr/>
            <p:nvPr/>
          </p:nvSpPr>
          <p:spPr>
            <a:xfrm>
              <a:off x="4418111" y="336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3" name="Rectangle 732"/>
            <p:cNvSpPr/>
            <p:nvPr/>
          </p:nvSpPr>
          <p:spPr>
            <a:xfrm>
              <a:off x="4981058" y="330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4" name="Rectangle 733"/>
            <p:cNvSpPr/>
            <p:nvPr/>
          </p:nvSpPr>
          <p:spPr>
            <a:xfrm>
              <a:off x="5544004" y="31864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5" name="Rectangle 734"/>
            <p:cNvSpPr/>
            <p:nvPr/>
          </p:nvSpPr>
          <p:spPr>
            <a:xfrm>
              <a:off x="1603375" y="120676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6" name="Rectangle 735"/>
            <p:cNvSpPr/>
            <p:nvPr/>
          </p:nvSpPr>
          <p:spPr>
            <a:xfrm>
              <a:off x="2166322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7" name="Rectangle 736"/>
            <p:cNvSpPr/>
            <p:nvPr/>
          </p:nvSpPr>
          <p:spPr>
            <a:xfrm>
              <a:off x="2729269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8" name="Rectangle 737"/>
            <p:cNvSpPr/>
            <p:nvPr/>
          </p:nvSpPr>
          <p:spPr>
            <a:xfrm>
              <a:off x="3292217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9" name="Rectangle 738"/>
            <p:cNvSpPr/>
            <p:nvPr/>
          </p:nvSpPr>
          <p:spPr>
            <a:xfrm>
              <a:off x="3855164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0" name="Rectangle 739"/>
            <p:cNvSpPr/>
            <p:nvPr/>
          </p:nvSpPr>
          <p:spPr>
            <a:xfrm>
              <a:off x="4418111" y="11929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1" name="Rectangle 740"/>
            <p:cNvSpPr/>
            <p:nvPr/>
          </p:nvSpPr>
          <p:spPr>
            <a:xfrm>
              <a:off x="4981058" y="11870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2" name="Rectangle 741"/>
            <p:cNvSpPr/>
            <p:nvPr/>
          </p:nvSpPr>
          <p:spPr>
            <a:xfrm>
              <a:off x="5544004" y="11751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3" name="Rectangle 742"/>
            <p:cNvSpPr/>
            <p:nvPr/>
          </p:nvSpPr>
          <p:spPr>
            <a:xfrm>
              <a:off x="1603375" y="20633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4" name="Rectangle 743"/>
            <p:cNvSpPr/>
            <p:nvPr/>
          </p:nvSpPr>
          <p:spPr>
            <a:xfrm>
              <a:off x="2166322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5" name="Rectangle 744"/>
            <p:cNvSpPr/>
            <p:nvPr/>
          </p:nvSpPr>
          <p:spPr>
            <a:xfrm>
              <a:off x="2729269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6" name="Rectangle 745"/>
            <p:cNvSpPr/>
            <p:nvPr/>
          </p:nvSpPr>
          <p:spPr>
            <a:xfrm>
              <a:off x="3292217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7" name="Rectangle 746"/>
            <p:cNvSpPr/>
            <p:nvPr/>
          </p:nvSpPr>
          <p:spPr>
            <a:xfrm>
              <a:off x="3855164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8" name="Rectangle 747"/>
            <p:cNvSpPr/>
            <p:nvPr/>
          </p:nvSpPr>
          <p:spPr>
            <a:xfrm>
              <a:off x="4418111" y="20495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9" name="Rectangle 748"/>
            <p:cNvSpPr/>
            <p:nvPr/>
          </p:nvSpPr>
          <p:spPr>
            <a:xfrm>
              <a:off x="4981058" y="20435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0" name="Rectangle 749"/>
            <p:cNvSpPr/>
            <p:nvPr/>
          </p:nvSpPr>
          <p:spPr>
            <a:xfrm>
              <a:off x="5544004" y="20317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1" name="Rectangle 750"/>
            <p:cNvSpPr/>
            <p:nvPr/>
          </p:nvSpPr>
          <p:spPr>
            <a:xfrm>
              <a:off x="1603375" y="291983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2" name="Rectangle 751"/>
            <p:cNvSpPr/>
            <p:nvPr/>
          </p:nvSpPr>
          <p:spPr>
            <a:xfrm>
              <a:off x="2166322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3" name="Rectangle 752"/>
            <p:cNvSpPr/>
            <p:nvPr/>
          </p:nvSpPr>
          <p:spPr>
            <a:xfrm>
              <a:off x="2729269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4" name="Rectangle 753"/>
            <p:cNvSpPr/>
            <p:nvPr/>
          </p:nvSpPr>
          <p:spPr>
            <a:xfrm>
              <a:off x="3292217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5" name="Rectangle 754"/>
            <p:cNvSpPr/>
            <p:nvPr/>
          </p:nvSpPr>
          <p:spPr>
            <a:xfrm>
              <a:off x="3855164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6" name="Rectangle 755"/>
            <p:cNvSpPr/>
            <p:nvPr/>
          </p:nvSpPr>
          <p:spPr>
            <a:xfrm>
              <a:off x="4418111" y="29060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7" name="Rectangle 756"/>
            <p:cNvSpPr/>
            <p:nvPr/>
          </p:nvSpPr>
          <p:spPr>
            <a:xfrm>
              <a:off x="4981058" y="29001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8" name="Rectangle 757"/>
            <p:cNvSpPr/>
            <p:nvPr/>
          </p:nvSpPr>
          <p:spPr>
            <a:xfrm>
              <a:off x="5544004" y="28882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9" name="Rectangle 758"/>
            <p:cNvSpPr/>
            <p:nvPr/>
          </p:nvSpPr>
          <p:spPr>
            <a:xfrm>
              <a:off x="6123337" y="-5399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0" name="Rectangle 759"/>
            <p:cNvSpPr/>
            <p:nvPr/>
          </p:nvSpPr>
          <p:spPr>
            <a:xfrm>
              <a:off x="6686284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1" name="Rectangle 760"/>
            <p:cNvSpPr/>
            <p:nvPr/>
          </p:nvSpPr>
          <p:spPr>
            <a:xfrm>
              <a:off x="7249231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2" name="Rectangle 761"/>
            <p:cNvSpPr/>
            <p:nvPr/>
          </p:nvSpPr>
          <p:spPr>
            <a:xfrm>
              <a:off x="7812179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3" name="Rectangle 762"/>
            <p:cNvSpPr/>
            <p:nvPr/>
          </p:nvSpPr>
          <p:spPr>
            <a:xfrm>
              <a:off x="8375126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4" name="Rectangle 763"/>
            <p:cNvSpPr/>
            <p:nvPr/>
          </p:nvSpPr>
          <p:spPr>
            <a:xfrm>
              <a:off x="8938073" y="-55368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5" name="Rectangle 764"/>
            <p:cNvSpPr/>
            <p:nvPr/>
          </p:nvSpPr>
          <p:spPr>
            <a:xfrm>
              <a:off x="9501020" y="-5596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6" name="Rectangle 765"/>
            <p:cNvSpPr/>
            <p:nvPr/>
          </p:nvSpPr>
          <p:spPr>
            <a:xfrm>
              <a:off x="10063966" y="-5715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7" name="Rectangle 766"/>
            <p:cNvSpPr/>
            <p:nvPr/>
          </p:nvSpPr>
          <p:spPr>
            <a:xfrm>
              <a:off x="6123337" y="3166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8" name="Rectangle 767"/>
            <p:cNvSpPr/>
            <p:nvPr/>
          </p:nvSpPr>
          <p:spPr>
            <a:xfrm>
              <a:off x="6686284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9" name="Rectangle 768"/>
            <p:cNvSpPr/>
            <p:nvPr/>
          </p:nvSpPr>
          <p:spPr>
            <a:xfrm>
              <a:off x="7249231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0" name="Rectangle 769"/>
            <p:cNvSpPr/>
            <p:nvPr/>
          </p:nvSpPr>
          <p:spPr>
            <a:xfrm>
              <a:off x="7812179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1" name="Rectangle 770"/>
            <p:cNvSpPr/>
            <p:nvPr/>
          </p:nvSpPr>
          <p:spPr>
            <a:xfrm>
              <a:off x="8375126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2" name="Rectangle 771"/>
            <p:cNvSpPr/>
            <p:nvPr/>
          </p:nvSpPr>
          <p:spPr>
            <a:xfrm>
              <a:off x="8938073" y="3028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3" name="Rectangle 772"/>
            <p:cNvSpPr/>
            <p:nvPr/>
          </p:nvSpPr>
          <p:spPr>
            <a:xfrm>
              <a:off x="9501020" y="29691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4" name="Rectangle 773"/>
            <p:cNvSpPr/>
            <p:nvPr/>
          </p:nvSpPr>
          <p:spPr>
            <a:xfrm>
              <a:off x="10063966" y="28503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5" name="Rectangle 774"/>
            <p:cNvSpPr/>
            <p:nvPr/>
          </p:nvSpPr>
          <p:spPr>
            <a:xfrm>
              <a:off x="6123337" y="11731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6" name="Rectangle 775"/>
            <p:cNvSpPr/>
            <p:nvPr/>
          </p:nvSpPr>
          <p:spPr>
            <a:xfrm>
              <a:off x="6686284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7" name="Rectangle 776"/>
            <p:cNvSpPr/>
            <p:nvPr/>
          </p:nvSpPr>
          <p:spPr>
            <a:xfrm>
              <a:off x="7249231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8" name="Rectangle 777"/>
            <p:cNvSpPr/>
            <p:nvPr/>
          </p:nvSpPr>
          <p:spPr>
            <a:xfrm>
              <a:off x="7812179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9" name="Rectangle 778"/>
            <p:cNvSpPr/>
            <p:nvPr/>
          </p:nvSpPr>
          <p:spPr>
            <a:xfrm>
              <a:off x="8375126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0" name="Rectangle 779"/>
            <p:cNvSpPr/>
            <p:nvPr/>
          </p:nvSpPr>
          <p:spPr>
            <a:xfrm>
              <a:off x="8938073" y="11593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1" name="Rectangle 780"/>
            <p:cNvSpPr/>
            <p:nvPr/>
          </p:nvSpPr>
          <p:spPr>
            <a:xfrm>
              <a:off x="9501020" y="11534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2" name="Rectangle 781"/>
            <p:cNvSpPr/>
            <p:nvPr/>
          </p:nvSpPr>
          <p:spPr>
            <a:xfrm>
              <a:off x="10063966" y="114157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3" name="Rectangle 782"/>
            <p:cNvSpPr/>
            <p:nvPr/>
          </p:nvSpPr>
          <p:spPr>
            <a:xfrm>
              <a:off x="6123337" y="202969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4" name="Rectangle 783"/>
            <p:cNvSpPr/>
            <p:nvPr/>
          </p:nvSpPr>
          <p:spPr>
            <a:xfrm>
              <a:off x="6686284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5" name="Rectangle 784"/>
            <p:cNvSpPr/>
            <p:nvPr/>
          </p:nvSpPr>
          <p:spPr>
            <a:xfrm>
              <a:off x="7249231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6" name="Rectangle 785"/>
            <p:cNvSpPr/>
            <p:nvPr/>
          </p:nvSpPr>
          <p:spPr>
            <a:xfrm>
              <a:off x="7812179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7" name="Rectangle 786"/>
            <p:cNvSpPr/>
            <p:nvPr/>
          </p:nvSpPr>
          <p:spPr>
            <a:xfrm>
              <a:off x="8375126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8" name="Rectangle 787"/>
            <p:cNvSpPr/>
            <p:nvPr/>
          </p:nvSpPr>
          <p:spPr>
            <a:xfrm>
              <a:off x="8938073" y="20159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9" name="Rectangle 788"/>
            <p:cNvSpPr/>
            <p:nvPr/>
          </p:nvSpPr>
          <p:spPr>
            <a:xfrm>
              <a:off x="9501020" y="20099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0" name="Rectangle 789"/>
            <p:cNvSpPr/>
            <p:nvPr/>
          </p:nvSpPr>
          <p:spPr>
            <a:xfrm>
              <a:off x="10063966" y="19981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1" name="Rectangle 790"/>
            <p:cNvSpPr/>
            <p:nvPr/>
          </p:nvSpPr>
          <p:spPr>
            <a:xfrm>
              <a:off x="6123337" y="28862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2" name="Rectangle 791"/>
            <p:cNvSpPr/>
            <p:nvPr/>
          </p:nvSpPr>
          <p:spPr>
            <a:xfrm>
              <a:off x="6686284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3" name="Rectangle 792"/>
            <p:cNvSpPr/>
            <p:nvPr/>
          </p:nvSpPr>
          <p:spPr>
            <a:xfrm>
              <a:off x="7249231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4" name="Rectangle 793"/>
            <p:cNvSpPr/>
            <p:nvPr/>
          </p:nvSpPr>
          <p:spPr>
            <a:xfrm>
              <a:off x="7812179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5" name="Rectangle 794"/>
            <p:cNvSpPr/>
            <p:nvPr/>
          </p:nvSpPr>
          <p:spPr>
            <a:xfrm>
              <a:off x="8375126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6" name="Rectangle 795"/>
            <p:cNvSpPr/>
            <p:nvPr/>
          </p:nvSpPr>
          <p:spPr>
            <a:xfrm>
              <a:off x="8938073" y="2872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7" name="Rectangle 796"/>
            <p:cNvSpPr/>
            <p:nvPr/>
          </p:nvSpPr>
          <p:spPr>
            <a:xfrm>
              <a:off x="9501020" y="2866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8" name="Rectangle 797"/>
            <p:cNvSpPr/>
            <p:nvPr/>
          </p:nvSpPr>
          <p:spPr>
            <a:xfrm>
              <a:off x="10063966" y="28546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9" name="Rectangle 798"/>
            <p:cNvSpPr/>
            <p:nvPr/>
          </p:nvSpPr>
          <p:spPr>
            <a:xfrm>
              <a:off x="1611865" y="373958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0" name="Rectangle 799"/>
            <p:cNvSpPr/>
            <p:nvPr/>
          </p:nvSpPr>
          <p:spPr>
            <a:xfrm>
              <a:off x="2174812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1" name="Rectangle 800"/>
            <p:cNvSpPr/>
            <p:nvPr/>
          </p:nvSpPr>
          <p:spPr>
            <a:xfrm>
              <a:off x="2737759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2" name="Rectangle 801"/>
            <p:cNvSpPr/>
            <p:nvPr/>
          </p:nvSpPr>
          <p:spPr>
            <a:xfrm>
              <a:off x="3300707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3" name="Rectangle 802"/>
            <p:cNvSpPr/>
            <p:nvPr/>
          </p:nvSpPr>
          <p:spPr>
            <a:xfrm>
              <a:off x="3863654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4" name="Rectangle 803"/>
            <p:cNvSpPr/>
            <p:nvPr/>
          </p:nvSpPr>
          <p:spPr>
            <a:xfrm>
              <a:off x="4426601" y="37258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5" name="Rectangle 804"/>
            <p:cNvSpPr/>
            <p:nvPr/>
          </p:nvSpPr>
          <p:spPr>
            <a:xfrm>
              <a:off x="4989548" y="371987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6" name="Rectangle 805"/>
            <p:cNvSpPr/>
            <p:nvPr/>
          </p:nvSpPr>
          <p:spPr>
            <a:xfrm>
              <a:off x="5552494" y="370799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7" name="Rectangle 806"/>
            <p:cNvSpPr/>
            <p:nvPr/>
          </p:nvSpPr>
          <p:spPr>
            <a:xfrm>
              <a:off x="1611865" y="45961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8" name="Rectangle 807"/>
            <p:cNvSpPr/>
            <p:nvPr/>
          </p:nvSpPr>
          <p:spPr>
            <a:xfrm>
              <a:off x="2174812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9" name="Rectangle 808"/>
            <p:cNvSpPr/>
            <p:nvPr/>
          </p:nvSpPr>
          <p:spPr>
            <a:xfrm>
              <a:off x="2737759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0" name="Rectangle 809"/>
            <p:cNvSpPr/>
            <p:nvPr/>
          </p:nvSpPr>
          <p:spPr>
            <a:xfrm>
              <a:off x="3300707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1" name="Rectangle 810"/>
            <p:cNvSpPr/>
            <p:nvPr/>
          </p:nvSpPr>
          <p:spPr>
            <a:xfrm>
              <a:off x="3863654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2" name="Rectangle 811"/>
            <p:cNvSpPr/>
            <p:nvPr/>
          </p:nvSpPr>
          <p:spPr>
            <a:xfrm>
              <a:off x="4426601" y="458234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3" name="Rectangle 812"/>
            <p:cNvSpPr/>
            <p:nvPr/>
          </p:nvSpPr>
          <p:spPr>
            <a:xfrm>
              <a:off x="4989548" y="45764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4" name="Rectangle 813"/>
            <p:cNvSpPr/>
            <p:nvPr/>
          </p:nvSpPr>
          <p:spPr>
            <a:xfrm>
              <a:off x="5552494" y="456453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5" name="Rectangle 814"/>
            <p:cNvSpPr/>
            <p:nvPr/>
          </p:nvSpPr>
          <p:spPr>
            <a:xfrm>
              <a:off x="1611865" y="54526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6" name="Rectangle 815"/>
            <p:cNvSpPr/>
            <p:nvPr/>
          </p:nvSpPr>
          <p:spPr>
            <a:xfrm>
              <a:off x="2174812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7" name="Rectangle 816"/>
            <p:cNvSpPr/>
            <p:nvPr/>
          </p:nvSpPr>
          <p:spPr>
            <a:xfrm>
              <a:off x="2737759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8" name="Rectangle 817"/>
            <p:cNvSpPr/>
            <p:nvPr/>
          </p:nvSpPr>
          <p:spPr>
            <a:xfrm>
              <a:off x="3300707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9" name="Rectangle 818"/>
            <p:cNvSpPr/>
            <p:nvPr/>
          </p:nvSpPr>
          <p:spPr>
            <a:xfrm>
              <a:off x="3863654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0" name="Rectangle 819"/>
            <p:cNvSpPr/>
            <p:nvPr/>
          </p:nvSpPr>
          <p:spPr>
            <a:xfrm>
              <a:off x="4426601" y="54388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1" name="Rectangle 820"/>
            <p:cNvSpPr/>
            <p:nvPr/>
          </p:nvSpPr>
          <p:spPr>
            <a:xfrm>
              <a:off x="4989548" y="54329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2" name="Rectangle 821"/>
            <p:cNvSpPr/>
            <p:nvPr/>
          </p:nvSpPr>
          <p:spPr>
            <a:xfrm>
              <a:off x="5552494" y="542107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3" name="Rectangle 822"/>
            <p:cNvSpPr/>
            <p:nvPr/>
          </p:nvSpPr>
          <p:spPr>
            <a:xfrm>
              <a:off x="1611865" y="63091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4" name="Rectangle 823"/>
            <p:cNvSpPr/>
            <p:nvPr/>
          </p:nvSpPr>
          <p:spPr>
            <a:xfrm>
              <a:off x="2174812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5" name="Rectangle 824"/>
            <p:cNvSpPr/>
            <p:nvPr/>
          </p:nvSpPr>
          <p:spPr>
            <a:xfrm>
              <a:off x="2737759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6" name="Rectangle 825"/>
            <p:cNvSpPr/>
            <p:nvPr/>
          </p:nvSpPr>
          <p:spPr>
            <a:xfrm>
              <a:off x="3300707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7" name="Rectangle 826"/>
            <p:cNvSpPr/>
            <p:nvPr/>
          </p:nvSpPr>
          <p:spPr>
            <a:xfrm>
              <a:off x="3863654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8" name="Rectangle 827"/>
            <p:cNvSpPr/>
            <p:nvPr/>
          </p:nvSpPr>
          <p:spPr>
            <a:xfrm>
              <a:off x="4426601" y="62954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9" name="Rectangle 828"/>
            <p:cNvSpPr/>
            <p:nvPr/>
          </p:nvSpPr>
          <p:spPr>
            <a:xfrm>
              <a:off x="4989548" y="62894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0" name="Rectangle 829"/>
            <p:cNvSpPr/>
            <p:nvPr/>
          </p:nvSpPr>
          <p:spPr>
            <a:xfrm>
              <a:off x="5552494" y="62776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1" name="Rectangle 830"/>
            <p:cNvSpPr/>
            <p:nvPr/>
          </p:nvSpPr>
          <p:spPr>
            <a:xfrm>
              <a:off x="1611865" y="716572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2" name="Rectangle 831"/>
            <p:cNvSpPr/>
            <p:nvPr/>
          </p:nvSpPr>
          <p:spPr>
            <a:xfrm>
              <a:off x="2174812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3" name="Rectangle 832"/>
            <p:cNvSpPr/>
            <p:nvPr/>
          </p:nvSpPr>
          <p:spPr>
            <a:xfrm>
              <a:off x="2737759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4" name="Rectangle 833"/>
            <p:cNvSpPr/>
            <p:nvPr/>
          </p:nvSpPr>
          <p:spPr>
            <a:xfrm>
              <a:off x="3300707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5" name="Rectangle 834"/>
            <p:cNvSpPr/>
            <p:nvPr/>
          </p:nvSpPr>
          <p:spPr>
            <a:xfrm>
              <a:off x="3863654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6" name="Rectangle 835"/>
            <p:cNvSpPr/>
            <p:nvPr/>
          </p:nvSpPr>
          <p:spPr>
            <a:xfrm>
              <a:off x="4426601" y="71519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7" name="Rectangle 836"/>
            <p:cNvSpPr/>
            <p:nvPr/>
          </p:nvSpPr>
          <p:spPr>
            <a:xfrm>
              <a:off x="4989548" y="71460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8" name="Rectangle 837"/>
            <p:cNvSpPr/>
            <p:nvPr/>
          </p:nvSpPr>
          <p:spPr>
            <a:xfrm>
              <a:off x="5552494" y="713414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9" name="Rectangle 838"/>
            <p:cNvSpPr/>
            <p:nvPr/>
          </p:nvSpPr>
          <p:spPr>
            <a:xfrm>
              <a:off x="6123337" y="370765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0" name="Rectangle 839"/>
            <p:cNvSpPr/>
            <p:nvPr/>
          </p:nvSpPr>
          <p:spPr>
            <a:xfrm>
              <a:off x="6686284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1" name="Rectangle 840"/>
            <p:cNvSpPr/>
            <p:nvPr/>
          </p:nvSpPr>
          <p:spPr>
            <a:xfrm>
              <a:off x="7249231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2" name="Rectangle 841"/>
            <p:cNvSpPr/>
            <p:nvPr/>
          </p:nvSpPr>
          <p:spPr>
            <a:xfrm>
              <a:off x="7812179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3" name="Rectangle 842"/>
            <p:cNvSpPr/>
            <p:nvPr/>
          </p:nvSpPr>
          <p:spPr>
            <a:xfrm>
              <a:off x="8375126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4" name="Rectangle 843"/>
            <p:cNvSpPr/>
            <p:nvPr/>
          </p:nvSpPr>
          <p:spPr>
            <a:xfrm>
              <a:off x="8938073" y="369388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5" name="Rectangle 844"/>
            <p:cNvSpPr/>
            <p:nvPr/>
          </p:nvSpPr>
          <p:spPr>
            <a:xfrm>
              <a:off x="9501020" y="368794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6" name="Rectangle 845"/>
            <p:cNvSpPr/>
            <p:nvPr/>
          </p:nvSpPr>
          <p:spPr>
            <a:xfrm>
              <a:off x="10063966" y="36760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7" name="Rectangle 846"/>
            <p:cNvSpPr/>
            <p:nvPr/>
          </p:nvSpPr>
          <p:spPr>
            <a:xfrm>
              <a:off x="6123337" y="45641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8" name="Rectangle 847"/>
            <p:cNvSpPr/>
            <p:nvPr/>
          </p:nvSpPr>
          <p:spPr>
            <a:xfrm>
              <a:off x="6686284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9" name="Rectangle 848"/>
            <p:cNvSpPr/>
            <p:nvPr/>
          </p:nvSpPr>
          <p:spPr>
            <a:xfrm>
              <a:off x="7249231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0" name="Rectangle 849"/>
            <p:cNvSpPr/>
            <p:nvPr/>
          </p:nvSpPr>
          <p:spPr>
            <a:xfrm>
              <a:off x="7812179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1" name="Rectangle 850"/>
            <p:cNvSpPr/>
            <p:nvPr/>
          </p:nvSpPr>
          <p:spPr>
            <a:xfrm>
              <a:off x="8375126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2" name="Rectangle 851"/>
            <p:cNvSpPr/>
            <p:nvPr/>
          </p:nvSpPr>
          <p:spPr>
            <a:xfrm>
              <a:off x="8938073" y="455041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3" name="Rectangle 852"/>
            <p:cNvSpPr/>
            <p:nvPr/>
          </p:nvSpPr>
          <p:spPr>
            <a:xfrm>
              <a:off x="9501020" y="45444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4" name="Rectangle 853"/>
            <p:cNvSpPr/>
            <p:nvPr/>
          </p:nvSpPr>
          <p:spPr>
            <a:xfrm>
              <a:off x="10063966" y="45326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5" name="Rectangle 854"/>
            <p:cNvSpPr/>
            <p:nvPr/>
          </p:nvSpPr>
          <p:spPr>
            <a:xfrm>
              <a:off x="6123337" y="542072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6" name="Rectangle 855"/>
            <p:cNvSpPr/>
            <p:nvPr/>
          </p:nvSpPr>
          <p:spPr>
            <a:xfrm>
              <a:off x="6686284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7" name="Rectangle 856"/>
            <p:cNvSpPr/>
            <p:nvPr/>
          </p:nvSpPr>
          <p:spPr>
            <a:xfrm>
              <a:off x="7249231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8" name="Rectangle 857"/>
            <p:cNvSpPr/>
            <p:nvPr/>
          </p:nvSpPr>
          <p:spPr>
            <a:xfrm>
              <a:off x="7812179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9" name="Rectangle 858"/>
            <p:cNvSpPr/>
            <p:nvPr/>
          </p:nvSpPr>
          <p:spPr>
            <a:xfrm>
              <a:off x="8375126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0" name="Rectangle 859"/>
            <p:cNvSpPr/>
            <p:nvPr/>
          </p:nvSpPr>
          <p:spPr>
            <a:xfrm>
              <a:off x="8938073" y="54069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1" name="Rectangle 860"/>
            <p:cNvSpPr/>
            <p:nvPr/>
          </p:nvSpPr>
          <p:spPr>
            <a:xfrm>
              <a:off x="9501020" y="540101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2" name="Rectangle 861"/>
            <p:cNvSpPr/>
            <p:nvPr/>
          </p:nvSpPr>
          <p:spPr>
            <a:xfrm>
              <a:off x="10063966" y="53891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3" name="Rectangle 862"/>
            <p:cNvSpPr/>
            <p:nvPr/>
          </p:nvSpPr>
          <p:spPr>
            <a:xfrm>
              <a:off x="6123337" y="627726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4" name="Rectangle 863"/>
            <p:cNvSpPr/>
            <p:nvPr/>
          </p:nvSpPr>
          <p:spPr>
            <a:xfrm>
              <a:off x="6686284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5" name="Rectangle 864"/>
            <p:cNvSpPr/>
            <p:nvPr/>
          </p:nvSpPr>
          <p:spPr>
            <a:xfrm>
              <a:off x="7249231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6" name="Rectangle 865"/>
            <p:cNvSpPr/>
            <p:nvPr/>
          </p:nvSpPr>
          <p:spPr>
            <a:xfrm>
              <a:off x="7812179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7" name="Rectangle 866"/>
            <p:cNvSpPr/>
            <p:nvPr/>
          </p:nvSpPr>
          <p:spPr>
            <a:xfrm>
              <a:off x="8375126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8" name="Rectangle 867"/>
            <p:cNvSpPr/>
            <p:nvPr/>
          </p:nvSpPr>
          <p:spPr>
            <a:xfrm>
              <a:off x="8938073" y="626349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9" name="Rectangle 868"/>
            <p:cNvSpPr/>
            <p:nvPr/>
          </p:nvSpPr>
          <p:spPr>
            <a:xfrm>
              <a:off x="9501020" y="62575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0" name="Rectangle 869"/>
            <p:cNvSpPr/>
            <p:nvPr/>
          </p:nvSpPr>
          <p:spPr>
            <a:xfrm>
              <a:off x="10063966" y="62456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1" name="Rectangle 870"/>
            <p:cNvSpPr/>
            <p:nvPr/>
          </p:nvSpPr>
          <p:spPr>
            <a:xfrm>
              <a:off x="6123337" y="71338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2" name="Rectangle 871"/>
            <p:cNvSpPr/>
            <p:nvPr/>
          </p:nvSpPr>
          <p:spPr>
            <a:xfrm>
              <a:off x="6686284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3" name="Rectangle 872"/>
            <p:cNvSpPr/>
            <p:nvPr/>
          </p:nvSpPr>
          <p:spPr>
            <a:xfrm>
              <a:off x="7249231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4" name="Rectangle 873"/>
            <p:cNvSpPr/>
            <p:nvPr/>
          </p:nvSpPr>
          <p:spPr>
            <a:xfrm>
              <a:off x="7812179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5" name="Rectangle 874"/>
            <p:cNvSpPr/>
            <p:nvPr/>
          </p:nvSpPr>
          <p:spPr>
            <a:xfrm>
              <a:off x="8375126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6" name="Rectangle 875"/>
            <p:cNvSpPr/>
            <p:nvPr/>
          </p:nvSpPr>
          <p:spPr>
            <a:xfrm>
              <a:off x="8938073" y="712002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7" name="Rectangle 876"/>
            <p:cNvSpPr/>
            <p:nvPr/>
          </p:nvSpPr>
          <p:spPr>
            <a:xfrm>
              <a:off x="9501020" y="71140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8" name="Rectangle 877"/>
            <p:cNvSpPr/>
            <p:nvPr/>
          </p:nvSpPr>
          <p:spPr>
            <a:xfrm>
              <a:off x="10063966" y="71022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880" name="TextBox 879"/>
          <p:cNvSpPr txBox="1"/>
          <p:nvPr/>
        </p:nvSpPr>
        <p:spPr>
          <a:xfrm>
            <a:off x="542781" y="658964"/>
            <a:ext cx="5389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CLEAN DATA</a:t>
            </a:r>
            <a:endParaRPr lang="en-US" sz="3600" dirty="0"/>
          </a:p>
        </p:txBody>
      </p:sp>
      <p:sp>
        <p:nvSpPr>
          <p:cNvPr id="882" name="TextBox 881"/>
          <p:cNvSpPr txBox="1"/>
          <p:nvPr/>
        </p:nvSpPr>
        <p:spPr>
          <a:xfrm>
            <a:off x="6310024" y="658964"/>
            <a:ext cx="5389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REPLACED-MISSING DATA</a:t>
            </a:r>
            <a:endParaRPr lang="en-US" sz="3600" dirty="0"/>
          </a:p>
        </p:txBody>
      </p:sp>
      <p:sp>
        <p:nvSpPr>
          <p:cNvPr id="883" name="TextBox 882"/>
          <p:cNvSpPr txBox="1"/>
          <p:nvPr/>
        </p:nvSpPr>
        <p:spPr>
          <a:xfrm>
            <a:off x="542781" y="1247783"/>
            <a:ext cx="538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11,889 Examples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884" name="TextBox 883"/>
          <p:cNvSpPr txBox="1"/>
          <p:nvPr/>
        </p:nvSpPr>
        <p:spPr>
          <a:xfrm>
            <a:off x="6283181" y="1247783"/>
            <a:ext cx="538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17,240 Examples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171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8088" y="1712602"/>
            <a:ext cx="9905998" cy="1478570"/>
          </a:xfrm>
        </p:spPr>
        <p:txBody>
          <a:bodyPr>
            <a:normAutofit/>
          </a:bodyPr>
          <a:lstStyle/>
          <a:p>
            <a:r>
              <a:rPr lang="en-US" sz="10000" dirty="0" smtClean="0"/>
              <a:t>Overview</a:t>
            </a:r>
            <a:endParaRPr lang="en-US" sz="10000" dirty="0"/>
          </a:p>
        </p:txBody>
      </p:sp>
    </p:spTree>
    <p:extLst>
      <p:ext uri="{BB962C8B-B14F-4D97-AF65-F5344CB8AC3E}">
        <p14:creationId xmlns:p14="http://schemas.microsoft.com/office/powerpoint/2010/main" val="19811777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3-04-17 at 9.28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4195"/>
            <a:ext cx="15257405" cy="390762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8735" y="854363"/>
            <a:ext cx="11164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MODEL TREE CONFIGURATION </a:t>
            </a:r>
            <a:endParaRPr lang="en-US" sz="4800" dirty="0"/>
          </a:p>
        </p:txBody>
      </p:sp>
      <p:pic>
        <p:nvPicPr>
          <p:cNvPr id="6" name="Picture 5" descr="Screen Shot 2013-04-17 at 9.33.2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818" y="3745843"/>
            <a:ext cx="10714182" cy="225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68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predict movie ratings?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5343278" cy="3541714"/>
          </a:xfrm>
        </p:spPr>
        <p:txBody>
          <a:bodyPr>
            <a:normAutofit/>
          </a:bodyPr>
          <a:lstStyle/>
          <a:p>
            <a:r>
              <a:rPr lang="en-US" dirty="0" smtClean="0"/>
              <a:t>Theoretically you could predict the success of an arbitrary movie prior to its production</a:t>
            </a:r>
          </a:p>
          <a:p>
            <a:r>
              <a:rPr lang="en-US" dirty="0" smtClean="0"/>
              <a:t>You can prevent big failures at the box office and give the films with the most potential the best financing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30" name="Picture 6" descr="http://careerservices.lafayette.edu/files/2013/02/bag_of_mone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437" y="1889511"/>
            <a:ext cx="3392971" cy="434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257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Okay, money.  Why else?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6861685" cy="3541714"/>
          </a:xfrm>
        </p:spPr>
        <p:txBody>
          <a:bodyPr/>
          <a:lstStyle/>
          <a:p>
            <a:r>
              <a:rPr lang="en-US" dirty="0"/>
              <a:t>It also allows for a better understanding of what draws us in to a film or turns us </a:t>
            </a:r>
            <a:r>
              <a:rPr lang="en-US" dirty="0" smtClean="0"/>
              <a:t>away</a:t>
            </a:r>
          </a:p>
          <a:p>
            <a:r>
              <a:rPr lang="en-US" dirty="0" smtClean="0"/>
              <a:t>We can identify the unifying features of the stories we connect to most </a:t>
            </a:r>
            <a:endParaRPr lang="en-US" dirty="0"/>
          </a:p>
          <a:p>
            <a:endParaRPr lang="en-US" dirty="0"/>
          </a:p>
        </p:txBody>
      </p:sp>
      <p:pic>
        <p:nvPicPr>
          <p:cNvPr id="2050" name="Picture 2" descr="http://ruthcatchen.files.wordpress.com/2012/03/thinking-cap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5986" y="2097088"/>
            <a:ext cx="3245110" cy="3758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651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Augustine, Pathak, u. </a:t>
            </a:r>
            <a:r>
              <a:rPr lang="en-US" dirty="0" err="1" smtClean="0"/>
              <a:t>texas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Achal</a:t>
            </a:r>
            <a:r>
              <a:rPr lang="en-US" dirty="0" smtClean="0"/>
              <a:t> Augustine and </a:t>
            </a:r>
            <a:r>
              <a:rPr lang="en-US" dirty="0" err="1" smtClean="0"/>
              <a:t>Manas</a:t>
            </a:r>
            <a:r>
              <a:rPr lang="en-US" dirty="0" smtClean="0"/>
              <a:t> Pathak from U. Texas explored the relationship between a film’s </a:t>
            </a:r>
            <a:r>
              <a:rPr lang="en-US" b="1" dirty="0" smtClean="0"/>
              <a:t>quality </a:t>
            </a:r>
            <a:r>
              <a:rPr lang="en-US" dirty="0" smtClean="0"/>
              <a:t>and a subset of the </a:t>
            </a:r>
            <a:r>
              <a:rPr lang="en-US" b="1" dirty="0" smtClean="0"/>
              <a:t>individuals involved</a:t>
            </a:r>
          </a:p>
          <a:p>
            <a:r>
              <a:rPr lang="en-US" dirty="0" smtClean="0"/>
              <a:t>Looking at 1100 movies from 1995-2006 they had a test error of 9.983 %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204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 : Armstrong, </a:t>
            </a:r>
            <a:r>
              <a:rPr lang="en-US" dirty="0" err="1" smtClean="0"/>
              <a:t>yoon</a:t>
            </a:r>
            <a:r>
              <a:rPr lang="en-US" dirty="0" smtClean="0"/>
              <a:t> CMU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Nick Armstrong and Kevin Yoon from CMU looked at the relationship between  a movie’s </a:t>
            </a:r>
            <a:r>
              <a:rPr lang="en-US" b="1" dirty="0" smtClean="0"/>
              <a:t>average rating on IMDB</a:t>
            </a:r>
            <a:r>
              <a:rPr lang="en-US" dirty="0" smtClean="0"/>
              <a:t> and some of the film’s </a:t>
            </a:r>
            <a:r>
              <a:rPr lang="en-US" b="1" dirty="0" smtClean="0"/>
              <a:t>attributes</a:t>
            </a:r>
            <a:endParaRPr lang="en-US" dirty="0" smtClean="0"/>
          </a:p>
          <a:p>
            <a:r>
              <a:rPr lang="en-US" dirty="0" smtClean="0"/>
              <a:t>They used </a:t>
            </a:r>
            <a:r>
              <a:rPr lang="en-US" b="1" dirty="0" smtClean="0"/>
              <a:t>Sequential Forward Search </a:t>
            </a:r>
            <a:r>
              <a:rPr lang="en-US" dirty="0" smtClean="0"/>
              <a:t>to narrow the features and then applied the </a:t>
            </a:r>
            <a:r>
              <a:rPr lang="en-US" b="1" dirty="0" smtClean="0"/>
              <a:t>kernel regression</a:t>
            </a:r>
            <a:r>
              <a:rPr lang="en-US" dirty="0" smtClean="0"/>
              <a:t> and </a:t>
            </a:r>
            <a:r>
              <a:rPr lang="en-US" b="1" dirty="0" smtClean="0"/>
              <a:t>linear model tree </a:t>
            </a:r>
            <a:r>
              <a:rPr lang="en-US" dirty="0" smtClean="0"/>
              <a:t>models</a:t>
            </a:r>
          </a:p>
          <a:p>
            <a:r>
              <a:rPr lang="en-US" dirty="0" smtClean="0"/>
              <a:t>They achieved 14.11 % (kernel regression) and 14.40 % (model tree) deviation from the true rating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773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Steven </a:t>
            </a:r>
            <a:r>
              <a:rPr lang="en-US" dirty="0" err="1" smtClean="0"/>
              <a:t>haar</a:t>
            </a:r>
            <a:r>
              <a:rPr lang="en-US" dirty="0" smtClean="0"/>
              <a:t>, s. Illinois u.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Haar</a:t>
            </a:r>
            <a:r>
              <a:rPr lang="en-US" dirty="0" smtClean="0"/>
              <a:t> also used IMDB data but limited it to </a:t>
            </a:r>
            <a:r>
              <a:rPr lang="en-US" b="1" dirty="0" smtClean="0"/>
              <a:t>feature-length films from the US</a:t>
            </a:r>
            <a:r>
              <a:rPr lang="en-US" dirty="0" smtClean="0"/>
              <a:t>, a subset of 44,000 films</a:t>
            </a:r>
          </a:p>
          <a:p>
            <a:r>
              <a:rPr lang="en-US" dirty="0" smtClean="0"/>
              <a:t>He applied to this subset </a:t>
            </a:r>
            <a:r>
              <a:rPr lang="en-US" b="1" dirty="0" smtClean="0"/>
              <a:t>multivariate linear regression</a:t>
            </a:r>
            <a:r>
              <a:rPr lang="en-US" dirty="0" smtClean="0"/>
              <a:t> as well as </a:t>
            </a:r>
            <a:r>
              <a:rPr lang="en-US" b="1" dirty="0" smtClean="0"/>
              <a:t>artificial neural network</a:t>
            </a:r>
          </a:p>
          <a:p>
            <a:r>
              <a:rPr lang="en-US" dirty="0" smtClean="0"/>
              <a:t>Neural network 42 % better than control, linear regression 38 %</a:t>
            </a:r>
          </a:p>
          <a:p>
            <a:r>
              <a:rPr lang="en-US" dirty="0" smtClean="0"/>
              <a:t>Concluded that neural network was superior for this type of calculation because it wasn’t limited to a linear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32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choice of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Tree: can take nominal inputs (as many movie features are) and produce continuous output</a:t>
            </a:r>
          </a:p>
          <a:p>
            <a:r>
              <a:rPr lang="en-US" dirty="0" smtClean="0"/>
              <a:t>Neural Network:  able to extract complicated trends and patterns that escape human observation</a:t>
            </a:r>
          </a:p>
        </p:txBody>
      </p:sp>
    </p:spTree>
    <p:extLst>
      <p:ext uri="{BB962C8B-B14F-4D97-AF65-F5344CB8AC3E}">
        <p14:creationId xmlns:p14="http://schemas.microsoft.com/office/powerpoint/2010/main" val="4071649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28088" y="1712602"/>
            <a:ext cx="9905998" cy="1478570"/>
          </a:xfrm>
        </p:spPr>
        <p:txBody>
          <a:bodyPr>
            <a:normAutofit/>
          </a:bodyPr>
          <a:lstStyle/>
          <a:p>
            <a:r>
              <a:rPr lang="en-US" sz="10000" dirty="0" smtClean="0"/>
              <a:t>approach</a:t>
            </a:r>
            <a:endParaRPr lang="en-US" sz="10000" dirty="0"/>
          </a:p>
        </p:txBody>
      </p:sp>
    </p:spTree>
    <p:extLst>
      <p:ext uri="{BB962C8B-B14F-4D97-AF65-F5344CB8AC3E}">
        <p14:creationId xmlns:p14="http://schemas.microsoft.com/office/powerpoint/2010/main" val="2186923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260</TotalTime>
  <Words>357</Words>
  <Application>Microsoft Macintosh PowerPoint</Application>
  <PresentationFormat>Custom</PresentationFormat>
  <Paragraphs>41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Circuit</vt:lpstr>
      <vt:lpstr>Movie Ratings prediction</vt:lpstr>
      <vt:lpstr>Overview</vt:lpstr>
      <vt:lpstr>Why predict movie ratings?</vt:lpstr>
      <vt:lpstr>Okay, money.  Why else?</vt:lpstr>
      <vt:lpstr>Related work: Augustine, Pathak, u. texas</vt:lpstr>
      <vt:lpstr>Related work : Armstrong, yoon CMU</vt:lpstr>
      <vt:lpstr>Related work: Steven haar, s. Illinois u.</vt:lpstr>
      <vt:lpstr>Our choice of models</vt:lpstr>
      <vt:lpstr>approach</vt:lpstr>
      <vt:lpstr>Preprocessing</vt:lpstr>
      <vt:lpstr>PowerPoint Presentation</vt:lpstr>
      <vt:lpstr>PowerPoint Presentation</vt:lpstr>
      <vt:lpstr>PowerPoint Presentation</vt:lpstr>
      <vt:lpstr>Feature selection</vt:lpstr>
      <vt:lpstr>Cast Directors Writers Genres Language Country MPAA Rating Release Year Weekend Runtime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Ratings prediction</dc:title>
  <dc:creator>Julie De Lorenzo</dc:creator>
  <cp:lastModifiedBy>Nicholas Amoscato</cp:lastModifiedBy>
  <cp:revision>23</cp:revision>
  <dcterms:created xsi:type="dcterms:W3CDTF">2013-04-17T20:38:54Z</dcterms:created>
  <dcterms:modified xsi:type="dcterms:W3CDTF">2013-04-18T01:35:18Z</dcterms:modified>
</cp:coreProperties>
</file>

<file path=docProps/thumbnail.jpeg>
</file>